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6"/>
  </p:notesMasterIdLst>
  <p:sldIdLst>
    <p:sldId id="256" r:id="rId2"/>
    <p:sldId id="289" r:id="rId3"/>
    <p:sldId id="257" r:id="rId4"/>
    <p:sldId id="258" r:id="rId5"/>
    <p:sldId id="272" r:id="rId6"/>
    <p:sldId id="259" r:id="rId7"/>
    <p:sldId id="290" r:id="rId8"/>
    <p:sldId id="260" r:id="rId9"/>
    <p:sldId id="261" r:id="rId10"/>
    <p:sldId id="263" r:id="rId11"/>
    <p:sldId id="264" r:id="rId12"/>
    <p:sldId id="265" r:id="rId13"/>
    <p:sldId id="266" r:id="rId14"/>
    <p:sldId id="273" r:id="rId15"/>
    <p:sldId id="274" r:id="rId16"/>
    <p:sldId id="271" r:id="rId17"/>
    <p:sldId id="267" r:id="rId18"/>
    <p:sldId id="268" r:id="rId19"/>
    <p:sldId id="270" r:id="rId20"/>
    <p:sldId id="262" r:id="rId21"/>
    <p:sldId id="275" r:id="rId22"/>
    <p:sldId id="279" r:id="rId23"/>
    <p:sldId id="276" r:id="rId24"/>
    <p:sldId id="277" r:id="rId25"/>
    <p:sldId id="278" r:id="rId26"/>
    <p:sldId id="282" r:id="rId27"/>
    <p:sldId id="280" r:id="rId28"/>
    <p:sldId id="281" r:id="rId29"/>
    <p:sldId id="283" r:id="rId30"/>
    <p:sldId id="284" r:id="rId31"/>
    <p:sldId id="286" r:id="rId32"/>
    <p:sldId id="287" r:id="rId33"/>
    <p:sldId id="288" r:id="rId34"/>
    <p:sldId id="28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ji Shibulal" initials="BS" lastIdx="2" clrIdx="0">
    <p:extLst>
      <p:ext uri="{19B8F6BF-5375-455C-9EA6-DF929625EA0E}">
        <p15:presenceInfo xmlns:p15="http://schemas.microsoft.com/office/powerpoint/2012/main" userId="Biji Shibul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652FF8-7A4E-49A7-9218-5DC7D631DBBB}" v="45" dt="2022-04-13T08:51:31.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2538" autoAdjust="0"/>
  </p:normalViewPr>
  <p:slideViewPr>
    <p:cSldViewPr snapToGrid="0">
      <p:cViewPr>
        <p:scale>
          <a:sx n="50" d="100"/>
          <a:sy n="50" d="100"/>
        </p:scale>
        <p:origin x="128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ji Shibulal" userId="2cf9906c-9ff3-4dc0-81ff-91b92eaa72ee" providerId="ADAL" clId="{9660B04B-1D5D-415E-85F9-85F96561314F}"/>
    <pc:docChg chg="addSld modSld">
      <pc:chgData name="Biji Shibulal" userId="2cf9906c-9ff3-4dc0-81ff-91b92eaa72ee" providerId="ADAL" clId="{9660B04B-1D5D-415E-85F9-85F96561314F}" dt="2022-01-31T15:32:19.633" v="37" actId="20577"/>
      <pc:docMkLst>
        <pc:docMk/>
      </pc:docMkLst>
      <pc:sldChg chg="addSp modSp add">
        <pc:chgData name="Biji Shibulal" userId="2cf9906c-9ff3-4dc0-81ff-91b92eaa72ee" providerId="ADAL" clId="{9660B04B-1D5D-415E-85F9-85F96561314F}" dt="2022-01-31T15:32:19.633" v="37" actId="20577"/>
        <pc:sldMkLst>
          <pc:docMk/>
          <pc:sldMk cId="940846897" sldId="284"/>
        </pc:sldMkLst>
        <pc:spChg chg="add mod">
          <ac:chgData name="Biji Shibulal" userId="2cf9906c-9ff3-4dc0-81ff-91b92eaa72ee" providerId="ADAL" clId="{9660B04B-1D5D-415E-85F9-85F96561314F}" dt="2022-01-31T15:31:16.144" v="18" actId="20577"/>
          <ac:spMkLst>
            <pc:docMk/>
            <pc:sldMk cId="940846897" sldId="284"/>
            <ac:spMk id="2" creationId="{015E3ECB-3854-437F-9601-615794909665}"/>
          </ac:spMkLst>
        </pc:spChg>
        <pc:spChg chg="add mod">
          <ac:chgData name="Biji Shibulal" userId="2cf9906c-9ff3-4dc0-81ff-91b92eaa72ee" providerId="ADAL" clId="{9660B04B-1D5D-415E-85F9-85F96561314F}" dt="2022-01-31T15:32:19.633" v="37" actId="20577"/>
          <ac:spMkLst>
            <pc:docMk/>
            <pc:sldMk cId="940846897" sldId="284"/>
            <ac:spMk id="3" creationId="{7253B7E6-E303-4084-9C0D-9F2E975EB538}"/>
          </ac:spMkLst>
        </pc:spChg>
      </pc:sldChg>
    </pc:docChg>
  </pc:docChgLst>
  <pc:docChgLst>
    <pc:chgData name="Biji Shibulal" userId="2cf9906c-9ff3-4dc0-81ff-91b92eaa72ee" providerId="ADAL" clId="{77E20326-9322-4807-AAD6-C9CD62DC64C9}"/>
    <pc:docChg chg="modSld">
      <pc:chgData name="Biji Shibulal" userId="2cf9906c-9ff3-4dc0-81ff-91b92eaa72ee" providerId="ADAL" clId="{77E20326-9322-4807-AAD6-C9CD62DC64C9}" dt="2022-03-25T13:48:13.247" v="10" actId="207"/>
      <pc:docMkLst>
        <pc:docMk/>
      </pc:docMkLst>
      <pc:sldChg chg="modSp mod">
        <pc:chgData name="Biji Shibulal" userId="2cf9906c-9ff3-4dc0-81ff-91b92eaa72ee" providerId="ADAL" clId="{77E20326-9322-4807-AAD6-C9CD62DC64C9}" dt="2022-03-25T13:48:13.247" v="10" actId="207"/>
        <pc:sldMkLst>
          <pc:docMk/>
          <pc:sldMk cId="2226033939" sldId="265"/>
        </pc:sldMkLst>
        <pc:spChg chg="mod">
          <ac:chgData name="Biji Shibulal" userId="2cf9906c-9ff3-4dc0-81ff-91b92eaa72ee" providerId="ADAL" clId="{77E20326-9322-4807-AAD6-C9CD62DC64C9}" dt="2022-03-25T13:48:13.247" v="10" actId="207"/>
          <ac:spMkLst>
            <pc:docMk/>
            <pc:sldMk cId="2226033939" sldId="265"/>
            <ac:spMk id="3" creationId="{85BB090D-AB2A-41A2-80F1-19044F21C2A8}"/>
          </ac:spMkLst>
        </pc:spChg>
      </pc:sldChg>
    </pc:docChg>
  </pc:docChgLst>
  <pc:docChgLst>
    <pc:chgData name="Biji Shibulal" userId="2cf9906c-9ff3-4dc0-81ff-91b92eaa72ee" providerId="ADAL" clId="{511853C3-9AB3-4B8E-B8E0-69959677CA14}"/>
    <pc:docChg chg="modSld">
      <pc:chgData name="Biji Shibulal" userId="2cf9906c-9ff3-4dc0-81ff-91b92eaa72ee" providerId="ADAL" clId="{511853C3-9AB3-4B8E-B8E0-69959677CA14}" dt="2022-04-09T11:40:27.716" v="10" actId="1076"/>
      <pc:docMkLst>
        <pc:docMk/>
      </pc:docMkLst>
      <pc:sldChg chg="modSp mod">
        <pc:chgData name="Biji Shibulal" userId="2cf9906c-9ff3-4dc0-81ff-91b92eaa72ee" providerId="ADAL" clId="{511853C3-9AB3-4B8E-B8E0-69959677CA14}" dt="2022-04-09T11:28:19.612" v="4" actId="207"/>
        <pc:sldMkLst>
          <pc:docMk/>
          <pc:sldMk cId="359723307" sldId="263"/>
        </pc:sldMkLst>
        <pc:spChg chg="mod">
          <ac:chgData name="Biji Shibulal" userId="2cf9906c-9ff3-4dc0-81ff-91b92eaa72ee" providerId="ADAL" clId="{511853C3-9AB3-4B8E-B8E0-69959677CA14}" dt="2022-04-09T11:28:19.612" v="4" actId="207"/>
          <ac:spMkLst>
            <pc:docMk/>
            <pc:sldMk cId="359723307" sldId="263"/>
            <ac:spMk id="3" creationId="{96BBA36C-690D-4B0A-9318-0ED26B5AE417}"/>
          </ac:spMkLst>
        </pc:spChg>
      </pc:sldChg>
      <pc:sldChg chg="modSp mod">
        <pc:chgData name="Biji Shibulal" userId="2cf9906c-9ff3-4dc0-81ff-91b92eaa72ee" providerId="ADAL" clId="{511853C3-9AB3-4B8E-B8E0-69959677CA14}" dt="2022-04-09T11:40:27.716" v="10" actId="1076"/>
        <pc:sldMkLst>
          <pc:docMk/>
          <pc:sldMk cId="2226033939" sldId="265"/>
        </pc:sldMkLst>
        <pc:spChg chg="mod">
          <ac:chgData name="Biji Shibulal" userId="2cf9906c-9ff3-4dc0-81ff-91b92eaa72ee" providerId="ADAL" clId="{511853C3-9AB3-4B8E-B8E0-69959677CA14}" dt="2022-04-09T11:28:46.698" v="6" actId="207"/>
          <ac:spMkLst>
            <pc:docMk/>
            <pc:sldMk cId="2226033939" sldId="265"/>
            <ac:spMk id="3" creationId="{85BB090D-AB2A-41A2-80F1-19044F21C2A8}"/>
          </ac:spMkLst>
        </pc:spChg>
        <pc:spChg chg="mod">
          <ac:chgData name="Biji Shibulal" userId="2cf9906c-9ff3-4dc0-81ff-91b92eaa72ee" providerId="ADAL" clId="{511853C3-9AB3-4B8E-B8E0-69959677CA14}" dt="2022-04-09T11:40:27.716" v="10" actId="1076"/>
          <ac:spMkLst>
            <pc:docMk/>
            <pc:sldMk cId="2226033939" sldId="265"/>
            <ac:spMk id="5" creationId="{4F282923-B6A0-49A6-80E7-1423D49A1BF1}"/>
          </ac:spMkLst>
        </pc:spChg>
      </pc:sldChg>
    </pc:docChg>
  </pc:docChgLst>
  <pc:docChgLst>
    <pc:chgData name="Biji Shibulal" userId="2cf9906c-9ff3-4dc0-81ff-91b92eaa72ee" providerId="ADAL" clId="{C228C3D0-DEBB-4C4B-9567-52F3BB44280C}"/>
    <pc:docChg chg="modSld">
      <pc:chgData name="Biji Shibulal" userId="2cf9906c-9ff3-4dc0-81ff-91b92eaa72ee" providerId="ADAL" clId="{C228C3D0-DEBB-4C4B-9567-52F3BB44280C}" dt="2021-12-27T15:58:51.575" v="14" actId="1076"/>
      <pc:docMkLst>
        <pc:docMk/>
      </pc:docMkLst>
      <pc:sldChg chg="modSp mod">
        <pc:chgData name="Biji Shibulal" userId="2cf9906c-9ff3-4dc0-81ff-91b92eaa72ee" providerId="ADAL" clId="{C228C3D0-DEBB-4C4B-9567-52F3BB44280C}" dt="2021-12-27T15:58:06.486" v="11" actId="1076"/>
        <pc:sldMkLst>
          <pc:docMk/>
          <pc:sldMk cId="2065814009" sldId="261"/>
        </pc:sldMkLst>
        <pc:spChg chg="mod">
          <ac:chgData name="Biji Shibulal" userId="2cf9906c-9ff3-4dc0-81ff-91b92eaa72ee" providerId="ADAL" clId="{C228C3D0-DEBB-4C4B-9567-52F3BB44280C}" dt="2021-12-27T15:57:40.315" v="4" actId="1076"/>
          <ac:spMkLst>
            <pc:docMk/>
            <pc:sldMk cId="2065814009" sldId="261"/>
            <ac:spMk id="6" creationId="{036C1EEC-BC0A-45C9-97A5-95D9C4660BF6}"/>
          </ac:spMkLst>
        </pc:spChg>
        <pc:spChg chg="mod">
          <ac:chgData name="Biji Shibulal" userId="2cf9906c-9ff3-4dc0-81ff-91b92eaa72ee" providerId="ADAL" clId="{C228C3D0-DEBB-4C4B-9567-52F3BB44280C}" dt="2021-12-27T15:58:06.486" v="11" actId="1076"/>
          <ac:spMkLst>
            <pc:docMk/>
            <pc:sldMk cId="2065814009" sldId="261"/>
            <ac:spMk id="7" creationId="{30670A72-8B56-4919-BEBB-DEF9660C195E}"/>
          </ac:spMkLst>
        </pc:spChg>
      </pc:sldChg>
      <pc:sldChg chg="modSp mod">
        <pc:chgData name="Biji Shibulal" userId="2cf9906c-9ff3-4dc0-81ff-91b92eaa72ee" providerId="ADAL" clId="{C228C3D0-DEBB-4C4B-9567-52F3BB44280C}" dt="2021-12-27T15:58:51.575" v="14" actId="1076"/>
        <pc:sldMkLst>
          <pc:docMk/>
          <pc:sldMk cId="144107998" sldId="262"/>
        </pc:sldMkLst>
        <pc:spChg chg="mod">
          <ac:chgData name="Biji Shibulal" userId="2cf9906c-9ff3-4dc0-81ff-91b92eaa72ee" providerId="ADAL" clId="{C228C3D0-DEBB-4C4B-9567-52F3BB44280C}" dt="2021-12-27T15:58:51.575" v="14" actId="1076"/>
          <ac:spMkLst>
            <pc:docMk/>
            <pc:sldMk cId="144107998" sldId="262"/>
            <ac:spMk id="3" creationId="{745C15FA-6BEF-4B8E-8489-823B033ECC03}"/>
          </ac:spMkLst>
        </pc:spChg>
      </pc:sldChg>
    </pc:docChg>
  </pc:docChgLst>
  <pc:docChgLst>
    <pc:chgData name="Biji Shibulal" userId="2cf9906c-9ff3-4dc0-81ff-91b92eaa72ee" providerId="ADAL" clId="{47EE977E-47DF-400D-A5E7-5EFE5B1CCC05}"/>
    <pc:docChg chg="modSld">
      <pc:chgData name="Biji Shibulal" userId="2cf9906c-9ff3-4dc0-81ff-91b92eaa72ee" providerId="ADAL" clId="{47EE977E-47DF-400D-A5E7-5EFE5B1CCC05}" dt="2022-04-08T12:16:02.055" v="0" actId="20577"/>
      <pc:docMkLst>
        <pc:docMk/>
      </pc:docMkLst>
      <pc:sldChg chg="modSp mod">
        <pc:chgData name="Biji Shibulal" userId="2cf9906c-9ff3-4dc0-81ff-91b92eaa72ee" providerId="ADAL" clId="{47EE977E-47DF-400D-A5E7-5EFE5B1CCC05}" dt="2022-04-08T12:16:02.055" v="0" actId="20577"/>
        <pc:sldMkLst>
          <pc:docMk/>
          <pc:sldMk cId="2226033939" sldId="265"/>
        </pc:sldMkLst>
        <pc:spChg chg="mod">
          <ac:chgData name="Biji Shibulal" userId="2cf9906c-9ff3-4dc0-81ff-91b92eaa72ee" providerId="ADAL" clId="{47EE977E-47DF-400D-A5E7-5EFE5B1CCC05}" dt="2022-04-08T12:16:02.055" v="0" actId="20577"/>
          <ac:spMkLst>
            <pc:docMk/>
            <pc:sldMk cId="2226033939" sldId="265"/>
            <ac:spMk id="3" creationId="{85BB090D-AB2A-41A2-80F1-19044F21C2A8}"/>
          </ac:spMkLst>
        </pc:spChg>
      </pc:sldChg>
    </pc:docChg>
  </pc:docChgLst>
  <pc:docChgLst>
    <pc:chgData name="Biji Shibulal" userId="2cf9906c-9ff3-4dc0-81ff-91b92eaa72ee" providerId="ADAL" clId="{820C221E-6341-4BA3-8823-61B98371703D}"/>
    <pc:docChg chg="addSld">
      <pc:chgData name="Biji Shibulal" userId="2cf9906c-9ff3-4dc0-81ff-91b92eaa72ee" providerId="ADAL" clId="{820C221E-6341-4BA3-8823-61B98371703D}" dt="2022-02-27T12:49:31.507" v="0" actId="680"/>
      <pc:docMkLst>
        <pc:docMk/>
      </pc:docMkLst>
    </pc:docChg>
  </pc:docChgLst>
  <pc:docChgLst>
    <pc:chgData name="Biji Shibulal" userId="2cf9906c-9ff3-4dc0-81ff-91b92eaa72ee" providerId="ADAL" clId="{6D3432D2-DFCE-4328-B6E9-A9E648D6397D}"/>
    <pc:docChg chg="undo custSel addSld modSld sldOrd">
      <pc:chgData name="Biji Shibulal" userId="2cf9906c-9ff3-4dc0-81ff-91b92eaa72ee" providerId="ADAL" clId="{6D3432D2-DFCE-4328-B6E9-A9E648D6397D}" dt="2022-02-18T11:26:35.927" v="1862" actId="1038"/>
      <pc:docMkLst>
        <pc:docMk/>
      </pc:docMkLst>
      <pc:sldChg chg="addSp modSp mod">
        <pc:chgData name="Biji Shibulal" userId="2cf9906c-9ff3-4dc0-81ff-91b92eaa72ee" providerId="ADAL" clId="{6D3432D2-DFCE-4328-B6E9-A9E648D6397D}" dt="2022-02-04T09:28:48.382" v="1293" actId="1076"/>
        <pc:sldMkLst>
          <pc:docMk/>
          <pc:sldMk cId="1348735674" sldId="257"/>
        </pc:sldMkLst>
        <pc:picChg chg="add mod modCrop">
          <ac:chgData name="Biji Shibulal" userId="2cf9906c-9ff3-4dc0-81ff-91b92eaa72ee" providerId="ADAL" clId="{6D3432D2-DFCE-4328-B6E9-A9E648D6397D}" dt="2022-02-04T09:28:48.382" v="1293" actId="1076"/>
          <ac:picMkLst>
            <pc:docMk/>
            <pc:sldMk cId="1348735674" sldId="257"/>
            <ac:picMk id="2" creationId="{5596E54D-BCE3-4E6D-B1CF-75C3B9BE6E2B}"/>
          </ac:picMkLst>
        </pc:picChg>
      </pc:sldChg>
      <pc:sldChg chg="addSp modSp mod">
        <pc:chgData name="Biji Shibulal" userId="2cf9906c-9ff3-4dc0-81ff-91b92eaa72ee" providerId="ADAL" clId="{6D3432D2-DFCE-4328-B6E9-A9E648D6397D}" dt="2022-02-04T09:42:23.549" v="1339" actId="1076"/>
        <pc:sldMkLst>
          <pc:docMk/>
          <pc:sldMk cId="2073378424" sldId="259"/>
        </pc:sldMkLst>
        <pc:spChg chg="mod">
          <ac:chgData name="Biji Shibulal" userId="2cf9906c-9ff3-4dc0-81ff-91b92eaa72ee" providerId="ADAL" clId="{6D3432D2-DFCE-4328-B6E9-A9E648D6397D}" dt="2022-02-04T09:42:13.494" v="1336" actId="1076"/>
          <ac:spMkLst>
            <pc:docMk/>
            <pc:sldMk cId="2073378424" sldId="259"/>
            <ac:spMk id="2" creationId="{1F5DD174-B817-4F86-BB03-1815BF298450}"/>
          </ac:spMkLst>
        </pc:spChg>
        <pc:picChg chg="add mod">
          <ac:chgData name="Biji Shibulal" userId="2cf9906c-9ff3-4dc0-81ff-91b92eaa72ee" providerId="ADAL" clId="{6D3432D2-DFCE-4328-B6E9-A9E648D6397D}" dt="2022-02-04T09:42:23.549" v="1339" actId="1076"/>
          <ac:picMkLst>
            <pc:docMk/>
            <pc:sldMk cId="2073378424" sldId="259"/>
            <ac:picMk id="3" creationId="{A90F9EA2-29E3-4524-A91B-A7C47E1C1F8F}"/>
          </ac:picMkLst>
        </pc:picChg>
      </pc:sldChg>
      <pc:sldChg chg="modSp mod">
        <pc:chgData name="Biji Shibulal" userId="2cf9906c-9ff3-4dc0-81ff-91b92eaa72ee" providerId="ADAL" clId="{6D3432D2-DFCE-4328-B6E9-A9E648D6397D}" dt="2022-01-27T10:18:56.603" v="1" actId="1076"/>
        <pc:sldMkLst>
          <pc:docMk/>
          <pc:sldMk cId="359723307" sldId="263"/>
        </pc:sldMkLst>
        <pc:spChg chg="mod">
          <ac:chgData name="Biji Shibulal" userId="2cf9906c-9ff3-4dc0-81ff-91b92eaa72ee" providerId="ADAL" clId="{6D3432D2-DFCE-4328-B6E9-A9E648D6397D}" dt="2022-01-27T10:18:56.603" v="1" actId="1076"/>
          <ac:spMkLst>
            <pc:docMk/>
            <pc:sldMk cId="359723307" sldId="263"/>
            <ac:spMk id="2" creationId="{E18937D1-9154-4803-B126-CC8ECB7A072C}"/>
          </ac:spMkLst>
        </pc:spChg>
      </pc:sldChg>
      <pc:sldChg chg="addSp modSp mod">
        <pc:chgData name="Biji Shibulal" userId="2cf9906c-9ff3-4dc0-81ff-91b92eaa72ee" providerId="ADAL" clId="{6D3432D2-DFCE-4328-B6E9-A9E648D6397D}" dt="2022-02-04T09:42:45.695" v="1340" actId="1076"/>
        <pc:sldMkLst>
          <pc:docMk/>
          <pc:sldMk cId="1877638573" sldId="272"/>
        </pc:sldMkLst>
        <pc:spChg chg="mod">
          <ac:chgData name="Biji Shibulal" userId="2cf9906c-9ff3-4dc0-81ff-91b92eaa72ee" providerId="ADAL" clId="{6D3432D2-DFCE-4328-B6E9-A9E648D6397D}" dt="2022-02-04T09:42:45.695" v="1340" actId="1076"/>
          <ac:spMkLst>
            <pc:docMk/>
            <pc:sldMk cId="1877638573" sldId="272"/>
            <ac:spMk id="2" creationId="{5A8F851A-1314-45E5-A121-729B1E2C143A}"/>
          </ac:spMkLst>
        </pc:spChg>
        <pc:picChg chg="add mod">
          <ac:chgData name="Biji Shibulal" userId="2cf9906c-9ff3-4dc0-81ff-91b92eaa72ee" providerId="ADAL" clId="{6D3432D2-DFCE-4328-B6E9-A9E648D6397D}" dt="2022-02-04T09:38:27.703" v="1311" actId="1076"/>
          <ac:picMkLst>
            <pc:docMk/>
            <pc:sldMk cId="1877638573" sldId="272"/>
            <ac:picMk id="3" creationId="{409CE25F-5910-4F41-9BC1-50254A9E3E7A}"/>
          </ac:picMkLst>
        </pc:picChg>
      </pc:sldChg>
      <pc:sldChg chg="addSp delSp modSp mod">
        <pc:chgData name="Biji Shibulal" userId="2cf9906c-9ff3-4dc0-81ff-91b92eaa72ee" providerId="ADAL" clId="{6D3432D2-DFCE-4328-B6E9-A9E648D6397D}" dt="2022-01-27T15:44:56.058" v="262" actId="20577"/>
        <pc:sldMkLst>
          <pc:docMk/>
          <pc:sldMk cId="2023498475" sldId="275"/>
        </pc:sldMkLst>
        <pc:spChg chg="mod">
          <ac:chgData name="Biji Shibulal" userId="2cf9906c-9ff3-4dc0-81ff-91b92eaa72ee" providerId="ADAL" clId="{6D3432D2-DFCE-4328-B6E9-A9E648D6397D}" dt="2022-01-27T15:44:56.058" v="262" actId="20577"/>
          <ac:spMkLst>
            <pc:docMk/>
            <pc:sldMk cId="2023498475" sldId="275"/>
            <ac:spMk id="6" creationId="{E0240A2B-5D81-4446-B49B-12F29F3C6251}"/>
          </ac:spMkLst>
        </pc:spChg>
        <pc:spChg chg="mod">
          <ac:chgData name="Biji Shibulal" userId="2cf9906c-9ff3-4dc0-81ff-91b92eaa72ee" providerId="ADAL" clId="{6D3432D2-DFCE-4328-B6E9-A9E648D6397D}" dt="2022-01-27T12:00:05.951" v="255" actId="164"/>
          <ac:spMkLst>
            <pc:docMk/>
            <pc:sldMk cId="2023498475" sldId="275"/>
            <ac:spMk id="17" creationId="{4FE28D95-3D3F-4B6B-B414-9EFAD9C56982}"/>
          </ac:spMkLst>
        </pc:spChg>
        <pc:spChg chg="mod">
          <ac:chgData name="Biji Shibulal" userId="2cf9906c-9ff3-4dc0-81ff-91b92eaa72ee" providerId="ADAL" clId="{6D3432D2-DFCE-4328-B6E9-A9E648D6397D}" dt="2022-01-27T12:00:05.951" v="255" actId="164"/>
          <ac:spMkLst>
            <pc:docMk/>
            <pc:sldMk cId="2023498475" sldId="275"/>
            <ac:spMk id="18" creationId="{08733316-EE99-45D6-B8DE-A091BBA27C86}"/>
          </ac:spMkLst>
        </pc:spChg>
        <pc:spChg chg="add mod">
          <ac:chgData name="Biji Shibulal" userId="2cf9906c-9ff3-4dc0-81ff-91b92eaa72ee" providerId="ADAL" clId="{6D3432D2-DFCE-4328-B6E9-A9E648D6397D}" dt="2022-01-27T12:00:05.951" v="255" actId="164"/>
          <ac:spMkLst>
            <pc:docMk/>
            <pc:sldMk cId="2023498475" sldId="275"/>
            <ac:spMk id="19" creationId="{2652CBB2-7BA4-4EFD-819B-E1C655ADBADA}"/>
          </ac:spMkLst>
        </pc:spChg>
        <pc:spChg chg="mod">
          <ac:chgData name="Biji Shibulal" userId="2cf9906c-9ff3-4dc0-81ff-91b92eaa72ee" providerId="ADAL" clId="{6D3432D2-DFCE-4328-B6E9-A9E648D6397D}" dt="2022-01-27T12:00:05.951" v="255" actId="164"/>
          <ac:spMkLst>
            <pc:docMk/>
            <pc:sldMk cId="2023498475" sldId="275"/>
            <ac:spMk id="22" creationId="{C8165877-430E-4659-9DB9-E372AC29F1DB}"/>
          </ac:spMkLst>
        </pc:spChg>
        <pc:grpChg chg="del mod">
          <ac:chgData name="Biji Shibulal" userId="2cf9906c-9ff3-4dc0-81ff-91b92eaa72ee" providerId="ADAL" clId="{6D3432D2-DFCE-4328-B6E9-A9E648D6397D}" dt="2022-01-27T11:57:42.257" v="189" actId="478"/>
          <ac:grpSpMkLst>
            <pc:docMk/>
            <pc:sldMk cId="2023498475" sldId="275"/>
            <ac:grpSpMk id="16" creationId="{9EB418A9-32E5-4FEF-BFD5-F4185C25F38A}"/>
          </ac:grpSpMkLst>
        </pc:grpChg>
        <pc:grpChg chg="add mod">
          <ac:chgData name="Biji Shibulal" userId="2cf9906c-9ff3-4dc0-81ff-91b92eaa72ee" providerId="ADAL" clId="{6D3432D2-DFCE-4328-B6E9-A9E648D6397D}" dt="2022-01-27T12:00:05.951" v="255" actId="164"/>
          <ac:grpSpMkLst>
            <pc:docMk/>
            <pc:sldMk cId="2023498475" sldId="275"/>
            <ac:grpSpMk id="29" creationId="{D6F1617B-79F4-4DDC-B22D-F352604532C9}"/>
          </ac:grpSpMkLst>
        </pc:grpChg>
        <pc:cxnChg chg="add mod">
          <ac:chgData name="Biji Shibulal" userId="2cf9906c-9ff3-4dc0-81ff-91b92eaa72ee" providerId="ADAL" clId="{6D3432D2-DFCE-4328-B6E9-A9E648D6397D}" dt="2022-01-27T12:00:05.951" v="255" actId="164"/>
          <ac:cxnSpMkLst>
            <pc:docMk/>
            <pc:sldMk cId="2023498475" sldId="275"/>
            <ac:cxnSpMk id="3" creationId="{C147E48A-E600-44F4-B31B-1A1550793720}"/>
          </ac:cxnSpMkLst>
        </pc:cxnChg>
        <pc:cxnChg chg="add del mod">
          <ac:chgData name="Biji Shibulal" userId="2cf9906c-9ff3-4dc0-81ff-91b92eaa72ee" providerId="ADAL" clId="{6D3432D2-DFCE-4328-B6E9-A9E648D6397D}" dt="2022-01-27T11:56:09.744" v="153" actId="478"/>
          <ac:cxnSpMkLst>
            <pc:docMk/>
            <pc:sldMk cId="2023498475" sldId="275"/>
            <ac:cxnSpMk id="5" creationId="{E5D1F239-23F8-44CF-A73D-F9553C5C17B7}"/>
          </ac:cxnSpMkLst>
        </pc:cxnChg>
        <pc:cxnChg chg="add mod">
          <ac:chgData name="Biji Shibulal" userId="2cf9906c-9ff3-4dc0-81ff-91b92eaa72ee" providerId="ADAL" clId="{6D3432D2-DFCE-4328-B6E9-A9E648D6397D}" dt="2022-01-27T11:56:37.028" v="157" actId="14100"/>
          <ac:cxnSpMkLst>
            <pc:docMk/>
            <pc:sldMk cId="2023498475" sldId="275"/>
            <ac:cxnSpMk id="9" creationId="{7B2ECF4E-1E7F-4051-8F10-248EA8EC0238}"/>
          </ac:cxnSpMkLst>
        </pc:cxnChg>
        <pc:cxnChg chg="add mod">
          <ac:chgData name="Biji Shibulal" userId="2cf9906c-9ff3-4dc0-81ff-91b92eaa72ee" providerId="ADAL" clId="{6D3432D2-DFCE-4328-B6E9-A9E648D6397D}" dt="2022-01-27T12:00:05.951" v="255" actId="164"/>
          <ac:cxnSpMkLst>
            <pc:docMk/>
            <pc:sldMk cId="2023498475" sldId="275"/>
            <ac:cxnSpMk id="14" creationId="{2DD682A3-0A14-46B4-97FA-BEEF17E6DEF5}"/>
          </ac:cxnSpMkLst>
        </pc:cxnChg>
        <pc:cxnChg chg="add mod">
          <ac:chgData name="Biji Shibulal" userId="2cf9906c-9ff3-4dc0-81ff-91b92eaa72ee" providerId="ADAL" clId="{6D3432D2-DFCE-4328-B6E9-A9E648D6397D}" dt="2022-01-27T11:58:45.988" v="246" actId="1035"/>
          <ac:cxnSpMkLst>
            <pc:docMk/>
            <pc:sldMk cId="2023498475" sldId="275"/>
            <ac:cxnSpMk id="25" creationId="{79C33E3A-043A-448A-8B82-E1CE3DE28739}"/>
          </ac:cxnSpMkLst>
        </pc:cxnChg>
        <pc:cxnChg chg="add mod">
          <ac:chgData name="Biji Shibulal" userId="2cf9906c-9ff3-4dc0-81ff-91b92eaa72ee" providerId="ADAL" clId="{6D3432D2-DFCE-4328-B6E9-A9E648D6397D}" dt="2022-01-27T12:00:05.951" v="255" actId="164"/>
          <ac:cxnSpMkLst>
            <pc:docMk/>
            <pc:sldMk cId="2023498475" sldId="275"/>
            <ac:cxnSpMk id="27" creationId="{F7D98333-F06E-4290-93D8-2C3730920E70}"/>
          </ac:cxnSpMkLst>
        </pc:cxnChg>
        <pc:cxnChg chg="add mod">
          <ac:chgData name="Biji Shibulal" userId="2cf9906c-9ff3-4dc0-81ff-91b92eaa72ee" providerId="ADAL" clId="{6D3432D2-DFCE-4328-B6E9-A9E648D6397D}" dt="2022-01-27T11:59:02.021" v="250" actId="1076"/>
          <ac:cxnSpMkLst>
            <pc:docMk/>
            <pc:sldMk cId="2023498475" sldId="275"/>
            <ac:cxnSpMk id="28" creationId="{B33D2041-B996-4DAC-8CAE-EE54EDDEAB19}"/>
          </ac:cxnSpMkLst>
        </pc:cxnChg>
      </pc:sldChg>
      <pc:sldChg chg="addSp modSp new mod ord">
        <pc:chgData name="Biji Shibulal" userId="2cf9906c-9ff3-4dc0-81ff-91b92eaa72ee" providerId="ADAL" clId="{6D3432D2-DFCE-4328-B6E9-A9E648D6397D}" dt="2022-01-27T15:44:40.376" v="261" actId="14100"/>
        <pc:sldMkLst>
          <pc:docMk/>
          <pc:sldMk cId="3453027162" sldId="279"/>
        </pc:sldMkLst>
        <pc:spChg chg="add mod">
          <ac:chgData name="Biji Shibulal" userId="2cf9906c-9ff3-4dc0-81ff-91b92eaa72ee" providerId="ADAL" clId="{6D3432D2-DFCE-4328-B6E9-A9E648D6397D}" dt="2022-01-27T15:44:19.673" v="258" actId="20577"/>
          <ac:spMkLst>
            <pc:docMk/>
            <pc:sldMk cId="3453027162" sldId="279"/>
            <ac:spMk id="2" creationId="{A11D31A2-A3A5-4E63-B1B2-0139899D6DE1}"/>
          </ac:spMkLst>
        </pc:spChg>
        <pc:spChg chg="add mod">
          <ac:chgData name="Biji Shibulal" userId="2cf9906c-9ff3-4dc0-81ff-91b92eaa72ee" providerId="ADAL" clId="{6D3432D2-DFCE-4328-B6E9-A9E648D6397D}" dt="2022-01-27T15:44:29.833" v="259" actId="255"/>
          <ac:spMkLst>
            <pc:docMk/>
            <pc:sldMk cId="3453027162" sldId="279"/>
            <ac:spMk id="8" creationId="{B05A8FDE-10A0-441F-9B7E-46ED6544162E}"/>
          </ac:spMkLst>
        </pc:spChg>
        <pc:spChg chg="add mod">
          <ac:chgData name="Biji Shibulal" userId="2cf9906c-9ff3-4dc0-81ff-91b92eaa72ee" providerId="ADAL" clId="{6D3432D2-DFCE-4328-B6E9-A9E648D6397D}" dt="2022-01-27T15:44:40.376" v="261" actId="14100"/>
          <ac:spMkLst>
            <pc:docMk/>
            <pc:sldMk cId="3453027162" sldId="279"/>
            <ac:spMk id="9" creationId="{85D56B59-B9CE-4DE8-94C8-B0BC87A52B07}"/>
          </ac:spMkLst>
        </pc:spChg>
        <pc:grpChg chg="add mod">
          <ac:chgData name="Biji Shibulal" userId="2cf9906c-9ff3-4dc0-81ff-91b92eaa72ee" providerId="ADAL" clId="{6D3432D2-DFCE-4328-B6E9-A9E648D6397D}" dt="2022-01-27T11:42:19.979" v="49" actId="14100"/>
          <ac:grpSpMkLst>
            <pc:docMk/>
            <pc:sldMk cId="3453027162" sldId="279"/>
            <ac:grpSpMk id="3" creationId="{E62D67DB-6917-490C-821D-950C2BD976D2}"/>
          </ac:grpSpMkLst>
        </pc:grpChg>
        <pc:cxnChg chg="mod">
          <ac:chgData name="Biji Shibulal" userId="2cf9906c-9ff3-4dc0-81ff-91b92eaa72ee" providerId="ADAL" clId="{6D3432D2-DFCE-4328-B6E9-A9E648D6397D}" dt="2022-01-27T11:42:03.286" v="35"/>
          <ac:cxnSpMkLst>
            <pc:docMk/>
            <pc:sldMk cId="3453027162" sldId="279"/>
            <ac:cxnSpMk id="4" creationId="{BFB66A30-4EFE-4EEE-84D9-A392FE38A515}"/>
          </ac:cxnSpMkLst>
        </pc:cxnChg>
        <pc:cxnChg chg="mod">
          <ac:chgData name="Biji Shibulal" userId="2cf9906c-9ff3-4dc0-81ff-91b92eaa72ee" providerId="ADAL" clId="{6D3432D2-DFCE-4328-B6E9-A9E648D6397D}" dt="2022-01-27T11:42:03.286" v="35"/>
          <ac:cxnSpMkLst>
            <pc:docMk/>
            <pc:sldMk cId="3453027162" sldId="279"/>
            <ac:cxnSpMk id="5" creationId="{2FBBF171-DE04-4FBC-A177-A8DA20A6180C}"/>
          </ac:cxnSpMkLst>
        </pc:cxnChg>
        <pc:cxnChg chg="mod">
          <ac:chgData name="Biji Shibulal" userId="2cf9906c-9ff3-4dc0-81ff-91b92eaa72ee" providerId="ADAL" clId="{6D3432D2-DFCE-4328-B6E9-A9E648D6397D}" dt="2022-01-27T11:42:03.286" v="35"/>
          <ac:cxnSpMkLst>
            <pc:docMk/>
            <pc:sldMk cId="3453027162" sldId="279"/>
            <ac:cxnSpMk id="6" creationId="{A88FC1B2-E998-47E3-A012-7708B1334EFC}"/>
          </ac:cxnSpMkLst>
        </pc:cxnChg>
        <pc:cxnChg chg="mod">
          <ac:chgData name="Biji Shibulal" userId="2cf9906c-9ff3-4dc0-81ff-91b92eaa72ee" providerId="ADAL" clId="{6D3432D2-DFCE-4328-B6E9-A9E648D6397D}" dt="2022-01-27T11:42:03.286" v="35"/>
          <ac:cxnSpMkLst>
            <pc:docMk/>
            <pc:sldMk cId="3453027162" sldId="279"/>
            <ac:cxnSpMk id="7" creationId="{DD7C95D1-7283-445B-BA73-4CB3BD921A89}"/>
          </ac:cxnSpMkLst>
        </pc:cxnChg>
      </pc:sldChg>
      <pc:sldChg chg="addSp delSp modSp new mod ord">
        <pc:chgData name="Biji Shibulal" userId="2cf9906c-9ff3-4dc0-81ff-91b92eaa72ee" providerId="ADAL" clId="{6D3432D2-DFCE-4328-B6E9-A9E648D6397D}" dt="2022-01-27T16:37:26.973" v="511" actId="1076"/>
        <pc:sldMkLst>
          <pc:docMk/>
          <pc:sldMk cId="3004796755" sldId="280"/>
        </pc:sldMkLst>
        <pc:spChg chg="add mod">
          <ac:chgData name="Biji Shibulal" userId="2cf9906c-9ff3-4dc0-81ff-91b92eaa72ee" providerId="ADAL" clId="{6D3432D2-DFCE-4328-B6E9-A9E648D6397D}" dt="2022-01-27T16:37:23.927" v="510" actId="1076"/>
          <ac:spMkLst>
            <pc:docMk/>
            <pc:sldMk cId="3004796755" sldId="280"/>
            <ac:spMk id="8" creationId="{465E4415-AD5D-46D2-8556-90AB6C2A3ADA}"/>
          </ac:spMkLst>
        </pc:spChg>
        <pc:picChg chg="add del mod">
          <ac:chgData name="Biji Shibulal" userId="2cf9906c-9ff3-4dc0-81ff-91b92eaa72ee" providerId="ADAL" clId="{6D3432D2-DFCE-4328-B6E9-A9E648D6397D}" dt="2022-01-27T15:54:33.422" v="266" actId="478"/>
          <ac:picMkLst>
            <pc:docMk/>
            <pc:sldMk cId="3004796755" sldId="280"/>
            <ac:picMk id="2" creationId="{CD82BB89-B360-400C-93F7-516D666EFE1B}"/>
          </ac:picMkLst>
        </pc:picChg>
        <pc:picChg chg="add del mod">
          <ac:chgData name="Biji Shibulal" userId="2cf9906c-9ff3-4dc0-81ff-91b92eaa72ee" providerId="ADAL" clId="{6D3432D2-DFCE-4328-B6E9-A9E648D6397D}" dt="2022-01-27T15:55:15.505" v="275" actId="478"/>
          <ac:picMkLst>
            <pc:docMk/>
            <pc:sldMk cId="3004796755" sldId="280"/>
            <ac:picMk id="3" creationId="{5B2CB817-B2BB-478E-84A0-1C2DA417DF7A}"/>
          </ac:picMkLst>
        </pc:picChg>
        <pc:picChg chg="add del mod">
          <ac:chgData name="Biji Shibulal" userId="2cf9906c-9ff3-4dc0-81ff-91b92eaa72ee" providerId="ADAL" clId="{6D3432D2-DFCE-4328-B6E9-A9E648D6397D}" dt="2022-01-27T15:55:48.387" v="280" actId="478"/>
          <ac:picMkLst>
            <pc:docMk/>
            <pc:sldMk cId="3004796755" sldId="280"/>
            <ac:picMk id="4" creationId="{3FAD26EB-3C2B-4EE9-A166-BC4A0C3A75A7}"/>
          </ac:picMkLst>
        </pc:picChg>
        <pc:picChg chg="add mod">
          <ac:chgData name="Biji Shibulal" userId="2cf9906c-9ff3-4dc0-81ff-91b92eaa72ee" providerId="ADAL" clId="{6D3432D2-DFCE-4328-B6E9-A9E648D6397D}" dt="2022-01-27T16:37:26.973" v="511" actId="1076"/>
          <ac:picMkLst>
            <pc:docMk/>
            <pc:sldMk cId="3004796755" sldId="280"/>
            <ac:picMk id="5" creationId="{A1BE2AD2-9E3E-47B4-AF68-68336693D93F}"/>
          </ac:picMkLst>
        </pc:picChg>
        <pc:picChg chg="add del">
          <ac:chgData name="Biji Shibulal" userId="2cf9906c-9ff3-4dc0-81ff-91b92eaa72ee" providerId="ADAL" clId="{6D3432D2-DFCE-4328-B6E9-A9E648D6397D}" dt="2022-01-27T15:54:36.048" v="268" actId="478"/>
          <ac:picMkLst>
            <pc:docMk/>
            <pc:sldMk cId="3004796755" sldId="280"/>
            <ac:picMk id="1026" creationId="{556D28F1-7075-4726-A6AF-951BB95275C9}"/>
          </ac:picMkLst>
        </pc:picChg>
      </pc:sldChg>
      <pc:sldChg chg="addSp modSp new mod">
        <pc:chgData name="Biji Shibulal" userId="2cf9906c-9ff3-4dc0-81ff-91b92eaa72ee" providerId="ADAL" clId="{6D3432D2-DFCE-4328-B6E9-A9E648D6397D}" dt="2022-02-04T09:44:50.672" v="1347" actId="20577"/>
        <pc:sldMkLst>
          <pc:docMk/>
          <pc:sldMk cId="3375389905" sldId="281"/>
        </pc:sldMkLst>
        <pc:spChg chg="add mod">
          <ac:chgData name="Biji Shibulal" userId="2cf9906c-9ff3-4dc0-81ff-91b92eaa72ee" providerId="ADAL" clId="{6D3432D2-DFCE-4328-B6E9-A9E648D6397D}" dt="2022-01-28T09:53:15.159" v="649" actId="113"/>
          <ac:spMkLst>
            <pc:docMk/>
            <pc:sldMk cId="3375389905" sldId="281"/>
            <ac:spMk id="3" creationId="{01C12F0F-31F2-45B7-AE37-2C39312FD30F}"/>
          </ac:spMkLst>
        </pc:spChg>
        <pc:spChg chg="add mod">
          <ac:chgData name="Biji Shibulal" userId="2cf9906c-9ff3-4dc0-81ff-91b92eaa72ee" providerId="ADAL" clId="{6D3432D2-DFCE-4328-B6E9-A9E648D6397D}" dt="2022-02-04T09:44:50.672" v="1347" actId="20577"/>
          <ac:spMkLst>
            <pc:docMk/>
            <pc:sldMk cId="3375389905" sldId="281"/>
            <ac:spMk id="4" creationId="{29022DFB-77E9-47B9-9FC1-3D250E33D44B}"/>
          </ac:spMkLst>
        </pc:spChg>
        <pc:grpChg chg="add mod">
          <ac:chgData name="Biji Shibulal" userId="2cf9906c-9ff3-4dc0-81ff-91b92eaa72ee" providerId="ADAL" clId="{6D3432D2-DFCE-4328-B6E9-A9E648D6397D}" dt="2022-01-27T16:57:12.973" v="647" actId="164"/>
          <ac:grpSpMkLst>
            <pc:docMk/>
            <pc:sldMk cId="3375389905" sldId="281"/>
            <ac:grpSpMk id="5" creationId="{F6D6E1CE-1962-4F0F-89DE-2CC2736D5A9B}"/>
          </ac:grpSpMkLst>
        </pc:grpChg>
      </pc:sldChg>
      <pc:sldChg chg="addSp modSp new mod">
        <pc:chgData name="Biji Shibulal" userId="2cf9906c-9ff3-4dc0-81ff-91b92eaa72ee" providerId="ADAL" clId="{6D3432D2-DFCE-4328-B6E9-A9E648D6397D}" dt="2022-01-28T09:56:04.562" v="660" actId="1076"/>
        <pc:sldMkLst>
          <pc:docMk/>
          <pc:sldMk cId="158063501" sldId="282"/>
        </pc:sldMkLst>
        <pc:spChg chg="add mod">
          <ac:chgData name="Biji Shibulal" userId="2cf9906c-9ff3-4dc0-81ff-91b92eaa72ee" providerId="ADAL" clId="{6D3432D2-DFCE-4328-B6E9-A9E648D6397D}" dt="2022-01-27T16:37:01.380" v="509" actId="164"/>
          <ac:spMkLst>
            <pc:docMk/>
            <pc:sldMk cId="158063501" sldId="282"/>
            <ac:spMk id="2" creationId="{B431FDFC-E6F9-4E68-BD2B-41EE43F678F2}"/>
          </ac:spMkLst>
        </pc:spChg>
        <pc:spChg chg="add mod">
          <ac:chgData name="Biji Shibulal" userId="2cf9906c-9ff3-4dc0-81ff-91b92eaa72ee" providerId="ADAL" clId="{6D3432D2-DFCE-4328-B6E9-A9E648D6397D}" dt="2022-01-27T16:37:01.380" v="509" actId="164"/>
          <ac:spMkLst>
            <pc:docMk/>
            <pc:sldMk cId="158063501" sldId="282"/>
            <ac:spMk id="3" creationId="{AFFD97D3-C497-433E-B0B1-321BC3A2A1B5}"/>
          </ac:spMkLst>
        </pc:spChg>
        <pc:spChg chg="add mod">
          <ac:chgData name="Biji Shibulal" userId="2cf9906c-9ff3-4dc0-81ff-91b92eaa72ee" providerId="ADAL" clId="{6D3432D2-DFCE-4328-B6E9-A9E648D6397D}" dt="2022-01-27T16:37:01.380" v="509" actId="164"/>
          <ac:spMkLst>
            <pc:docMk/>
            <pc:sldMk cId="158063501" sldId="282"/>
            <ac:spMk id="14" creationId="{512B834E-F16F-4749-A9E0-EC7E2B8A68AB}"/>
          </ac:spMkLst>
        </pc:spChg>
        <pc:spChg chg="add mod">
          <ac:chgData name="Biji Shibulal" userId="2cf9906c-9ff3-4dc0-81ff-91b92eaa72ee" providerId="ADAL" clId="{6D3432D2-DFCE-4328-B6E9-A9E648D6397D}" dt="2022-01-27T16:37:01.380" v="509" actId="164"/>
          <ac:spMkLst>
            <pc:docMk/>
            <pc:sldMk cId="158063501" sldId="282"/>
            <ac:spMk id="17" creationId="{4911B402-310B-4443-A485-78AE80BD7CDC}"/>
          </ac:spMkLst>
        </pc:spChg>
        <pc:spChg chg="add mod">
          <ac:chgData name="Biji Shibulal" userId="2cf9906c-9ff3-4dc0-81ff-91b92eaa72ee" providerId="ADAL" clId="{6D3432D2-DFCE-4328-B6E9-A9E648D6397D}" dt="2022-01-27T16:37:01.380" v="509" actId="164"/>
          <ac:spMkLst>
            <pc:docMk/>
            <pc:sldMk cId="158063501" sldId="282"/>
            <ac:spMk id="30" creationId="{6A93C252-BD9B-44EA-BB0B-AFD70D9B1E02}"/>
          </ac:spMkLst>
        </pc:spChg>
        <pc:spChg chg="add mod">
          <ac:chgData name="Biji Shibulal" userId="2cf9906c-9ff3-4dc0-81ff-91b92eaa72ee" providerId="ADAL" clId="{6D3432D2-DFCE-4328-B6E9-A9E648D6397D}" dt="2022-01-28T09:56:04.562" v="660" actId="1076"/>
          <ac:spMkLst>
            <pc:docMk/>
            <pc:sldMk cId="158063501" sldId="282"/>
            <ac:spMk id="33" creationId="{C625FBF3-394E-4351-BC0E-28DA9D177B61}"/>
          </ac:spMkLst>
        </pc:spChg>
        <pc:grpChg chg="add mod">
          <ac:chgData name="Biji Shibulal" userId="2cf9906c-9ff3-4dc0-81ff-91b92eaa72ee" providerId="ADAL" clId="{6D3432D2-DFCE-4328-B6E9-A9E648D6397D}" dt="2022-01-27T16:37:01.380" v="509" actId="164"/>
          <ac:grpSpMkLst>
            <pc:docMk/>
            <pc:sldMk cId="158063501" sldId="282"/>
            <ac:grpSpMk id="31" creationId="{50FA6B0D-7D1C-411C-ACAC-AF1EA752BB3A}"/>
          </ac:grpSpMkLst>
        </pc:grpChg>
        <pc:picChg chg="add mod">
          <ac:chgData name="Biji Shibulal" userId="2cf9906c-9ff3-4dc0-81ff-91b92eaa72ee" providerId="ADAL" clId="{6D3432D2-DFCE-4328-B6E9-A9E648D6397D}" dt="2022-01-27T16:37:01.380" v="509" actId="164"/>
          <ac:picMkLst>
            <pc:docMk/>
            <pc:sldMk cId="158063501" sldId="282"/>
            <ac:picMk id="19" creationId="{52BDD424-73C1-4CF7-863F-CEAE50E36651}"/>
          </ac:picMkLst>
        </pc:picChg>
        <pc:picChg chg="add mod">
          <ac:chgData name="Biji Shibulal" userId="2cf9906c-9ff3-4dc0-81ff-91b92eaa72ee" providerId="ADAL" clId="{6D3432D2-DFCE-4328-B6E9-A9E648D6397D}" dt="2022-01-27T16:37:01.380" v="509" actId="164"/>
          <ac:picMkLst>
            <pc:docMk/>
            <pc:sldMk cId="158063501" sldId="282"/>
            <ac:picMk id="21" creationId="{EA1F087C-CAAF-4AD1-8EC2-3EEE50B7FCD2}"/>
          </ac:picMkLst>
        </pc:picChg>
        <pc:cxnChg chg="add mod">
          <ac:chgData name="Biji Shibulal" userId="2cf9906c-9ff3-4dc0-81ff-91b92eaa72ee" providerId="ADAL" clId="{6D3432D2-DFCE-4328-B6E9-A9E648D6397D}" dt="2022-01-27T16:37:01.380" v="509" actId="164"/>
          <ac:cxnSpMkLst>
            <pc:docMk/>
            <pc:sldMk cId="158063501" sldId="282"/>
            <ac:cxnSpMk id="5" creationId="{860BFAE6-D440-452E-8BAF-DE57763100BC}"/>
          </ac:cxnSpMkLst>
        </pc:cxnChg>
        <pc:cxnChg chg="add mod">
          <ac:chgData name="Biji Shibulal" userId="2cf9906c-9ff3-4dc0-81ff-91b92eaa72ee" providerId="ADAL" clId="{6D3432D2-DFCE-4328-B6E9-A9E648D6397D}" dt="2022-01-27T16:37:01.380" v="509" actId="164"/>
          <ac:cxnSpMkLst>
            <pc:docMk/>
            <pc:sldMk cId="158063501" sldId="282"/>
            <ac:cxnSpMk id="7" creationId="{6A524794-35B6-4E30-BE75-3CC7CBA70DAF}"/>
          </ac:cxnSpMkLst>
        </pc:cxnChg>
        <pc:cxnChg chg="add mod">
          <ac:chgData name="Biji Shibulal" userId="2cf9906c-9ff3-4dc0-81ff-91b92eaa72ee" providerId="ADAL" clId="{6D3432D2-DFCE-4328-B6E9-A9E648D6397D}" dt="2022-01-27T16:37:01.380" v="509" actId="164"/>
          <ac:cxnSpMkLst>
            <pc:docMk/>
            <pc:sldMk cId="158063501" sldId="282"/>
            <ac:cxnSpMk id="11" creationId="{164F8EBF-D9F1-477A-867D-1285B4CF8DAA}"/>
          </ac:cxnSpMkLst>
        </pc:cxnChg>
        <pc:cxnChg chg="add mod">
          <ac:chgData name="Biji Shibulal" userId="2cf9906c-9ff3-4dc0-81ff-91b92eaa72ee" providerId="ADAL" clId="{6D3432D2-DFCE-4328-B6E9-A9E648D6397D}" dt="2022-01-27T16:37:01.380" v="509" actId="164"/>
          <ac:cxnSpMkLst>
            <pc:docMk/>
            <pc:sldMk cId="158063501" sldId="282"/>
            <ac:cxnSpMk id="12" creationId="{2230E747-2FE5-4FDA-A719-031A922B0200}"/>
          </ac:cxnSpMkLst>
        </pc:cxnChg>
      </pc:sldChg>
      <pc:sldChg chg="addSp delSp modSp new mod">
        <pc:chgData name="Biji Shibulal" userId="2cf9906c-9ff3-4dc0-81ff-91b92eaa72ee" providerId="ADAL" clId="{6D3432D2-DFCE-4328-B6E9-A9E648D6397D}" dt="2022-01-28T12:21:47.068" v="1284" actId="1076"/>
        <pc:sldMkLst>
          <pc:docMk/>
          <pc:sldMk cId="3958335131" sldId="283"/>
        </pc:sldMkLst>
        <pc:spChg chg="add del mod">
          <ac:chgData name="Biji Shibulal" userId="2cf9906c-9ff3-4dc0-81ff-91b92eaa72ee" providerId="ADAL" clId="{6D3432D2-DFCE-4328-B6E9-A9E648D6397D}" dt="2022-01-28T11:29:18.701" v="667"/>
          <ac:spMkLst>
            <pc:docMk/>
            <pc:sldMk cId="3958335131" sldId="283"/>
            <ac:spMk id="2" creationId="{E21B9F44-AC79-4AC0-84DB-EFACEF801407}"/>
          </ac:spMkLst>
        </pc:spChg>
        <pc:spChg chg="add mod">
          <ac:chgData name="Biji Shibulal" userId="2cf9906c-9ff3-4dc0-81ff-91b92eaa72ee" providerId="ADAL" clId="{6D3432D2-DFCE-4328-B6E9-A9E648D6397D}" dt="2022-01-28T12:04:49.777" v="1277" actId="164"/>
          <ac:spMkLst>
            <pc:docMk/>
            <pc:sldMk cId="3958335131" sldId="283"/>
            <ac:spMk id="9" creationId="{E23ACDB4-F9EE-46EF-8DB7-77671E67BACC}"/>
          </ac:spMkLst>
        </pc:spChg>
        <pc:spChg chg="add mod">
          <ac:chgData name="Biji Shibulal" userId="2cf9906c-9ff3-4dc0-81ff-91b92eaa72ee" providerId="ADAL" clId="{6D3432D2-DFCE-4328-B6E9-A9E648D6397D}" dt="2022-01-28T12:04:49.777" v="1277" actId="164"/>
          <ac:spMkLst>
            <pc:docMk/>
            <pc:sldMk cId="3958335131" sldId="283"/>
            <ac:spMk id="18" creationId="{12A0F61B-D6AC-47A0-B015-8DC3D6FF4546}"/>
          </ac:spMkLst>
        </pc:spChg>
        <pc:spChg chg="add mod">
          <ac:chgData name="Biji Shibulal" userId="2cf9906c-9ff3-4dc0-81ff-91b92eaa72ee" providerId="ADAL" clId="{6D3432D2-DFCE-4328-B6E9-A9E648D6397D}" dt="2022-01-28T12:04:49.777" v="1277" actId="164"/>
          <ac:spMkLst>
            <pc:docMk/>
            <pc:sldMk cId="3958335131" sldId="283"/>
            <ac:spMk id="21" creationId="{5B3BD844-BC5F-46A7-816B-CB1588760053}"/>
          </ac:spMkLst>
        </pc:spChg>
        <pc:spChg chg="add mod">
          <ac:chgData name="Biji Shibulal" userId="2cf9906c-9ff3-4dc0-81ff-91b92eaa72ee" providerId="ADAL" clId="{6D3432D2-DFCE-4328-B6E9-A9E648D6397D}" dt="2022-01-28T12:04:49.777" v="1277" actId="164"/>
          <ac:spMkLst>
            <pc:docMk/>
            <pc:sldMk cId="3958335131" sldId="283"/>
            <ac:spMk id="23" creationId="{61E834AF-1FDE-40AD-95A7-3D70837C733A}"/>
          </ac:spMkLst>
        </pc:spChg>
        <pc:spChg chg="add mod">
          <ac:chgData name="Biji Shibulal" userId="2cf9906c-9ff3-4dc0-81ff-91b92eaa72ee" providerId="ADAL" clId="{6D3432D2-DFCE-4328-B6E9-A9E648D6397D}" dt="2022-01-28T12:04:49.777" v="1277" actId="164"/>
          <ac:spMkLst>
            <pc:docMk/>
            <pc:sldMk cId="3958335131" sldId="283"/>
            <ac:spMk id="26" creationId="{F9CC47D0-D157-48EB-A1F8-08FB01814393}"/>
          </ac:spMkLst>
        </pc:spChg>
        <pc:spChg chg="add mod">
          <ac:chgData name="Biji Shibulal" userId="2cf9906c-9ff3-4dc0-81ff-91b92eaa72ee" providerId="ADAL" clId="{6D3432D2-DFCE-4328-B6E9-A9E648D6397D}" dt="2022-01-28T12:21:08.534" v="1282" actId="1076"/>
          <ac:spMkLst>
            <pc:docMk/>
            <pc:sldMk cId="3958335131" sldId="283"/>
            <ac:spMk id="33" creationId="{CE9765DA-2E0C-476D-ACA4-FF744F531AF1}"/>
          </ac:spMkLst>
        </pc:spChg>
        <pc:spChg chg="add mod">
          <ac:chgData name="Biji Shibulal" userId="2cf9906c-9ff3-4dc0-81ff-91b92eaa72ee" providerId="ADAL" clId="{6D3432D2-DFCE-4328-B6E9-A9E648D6397D}" dt="2022-01-28T12:04:49.777" v="1277" actId="164"/>
          <ac:spMkLst>
            <pc:docMk/>
            <pc:sldMk cId="3958335131" sldId="283"/>
            <ac:spMk id="35" creationId="{24A87210-0A5D-4981-8F07-F4CAFA4BB67E}"/>
          </ac:spMkLst>
        </pc:spChg>
        <pc:spChg chg="add mod">
          <ac:chgData name="Biji Shibulal" userId="2cf9906c-9ff3-4dc0-81ff-91b92eaa72ee" providerId="ADAL" clId="{6D3432D2-DFCE-4328-B6E9-A9E648D6397D}" dt="2022-01-28T12:04:49.777" v="1277" actId="164"/>
          <ac:spMkLst>
            <pc:docMk/>
            <pc:sldMk cId="3958335131" sldId="283"/>
            <ac:spMk id="47" creationId="{E1A07974-3C90-4CF3-AE68-1BB24ED42F82}"/>
          </ac:spMkLst>
        </pc:spChg>
        <pc:spChg chg="add mod">
          <ac:chgData name="Biji Shibulal" userId="2cf9906c-9ff3-4dc0-81ff-91b92eaa72ee" providerId="ADAL" clId="{6D3432D2-DFCE-4328-B6E9-A9E648D6397D}" dt="2022-01-28T12:04:49.777" v="1277" actId="164"/>
          <ac:spMkLst>
            <pc:docMk/>
            <pc:sldMk cId="3958335131" sldId="283"/>
            <ac:spMk id="50" creationId="{C5D62232-6D6F-4D96-ACBF-B18668482EB2}"/>
          </ac:spMkLst>
        </pc:spChg>
        <pc:spChg chg="add mod">
          <ac:chgData name="Biji Shibulal" userId="2cf9906c-9ff3-4dc0-81ff-91b92eaa72ee" providerId="ADAL" clId="{6D3432D2-DFCE-4328-B6E9-A9E648D6397D}" dt="2022-01-28T12:04:49.777" v="1277" actId="164"/>
          <ac:spMkLst>
            <pc:docMk/>
            <pc:sldMk cId="3958335131" sldId="283"/>
            <ac:spMk id="53" creationId="{3A8C31C1-3D42-4F90-B83F-BBE645D00061}"/>
          </ac:spMkLst>
        </pc:spChg>
        <pc:grpChg chg="add mod">
          <ac:chgData name="Biji Shibulal" userId="2cf9906c-9ff3-4dc0-81ff-91b92eaa72ee" providerId="ADAL" clId="{6D3432D2-DFCE-4328-B6E9-A9E648D6397D}" dt="2022-01-28T12:21:47.068" v="1284" actId="1076"/>
          <ac:grpSpMkLst>
            <pc:docMk/>
            <pc:sldMk cId="3958335131" sldId="283"/>
            <ac:grpSpMk id="63" creationId="{E6DBA244-E118-408D-AB1D-A4D06A7CA53E}"/>
          </ac:grpSpMkLst>
        </pc:grpChg>
        <pc:picChg chg="add mod">
          <ac:chgData name="Biji Shibulal" userId="2cf9906c-9ff3-4dc0-81ff-91b92eaa72ee" providerId="ADAL" clId="{6D3432D2-DFCE-4328-B6E9-A9E648D6397D}" dt="2022-01-28T12:04:49.777" v="1277" actId="164"/>
          <ac:picMkLst>
            <pc:docMk/>
            <pc:sldMk cId="3958335131" sldId="283"/>
            <ac:picMk id="4" creationId="{300BA22C-F662-4299-9BA0-92D35B6588D2}"/>
          </ac:picMkLst>
        </pc:picChg>
        <pc:cxnChg chg="add mod">
          <ac:chgData name="Biji Shibulal" userId="2cf9906c-9ff3-4dc0-81ff-91b92eaa72ee" providerId="ADAL" clId="{6D3432D2-DFCE-4328-B6E9-A9E648D6397D}" dt="2022-01-28T12:04:49.777" v="1277" actId="164"/>
          <ac:cxnSpMkLst>
            <pc:docMk/>
            <pc:sldMk cId="3958335131" sldId="283"/>
            <ac:cxnSpMk id="6" creationId="{56B89E3E-7BE5-4F36-A2C7-37B33E32052B}"/>
          </ac:cxnSpMkLst>
        </pc:cxnChg>
        <pc:cxnChg chg="add mod">
          <ac:chgData name="Biji Shibulal" userId="2cf9906c-9ff3-4dc0-81ff-91b92eaa72ee" providerId="ADAL" clId="{6D3432D2-DFCE-4328-B6E9-A9E648D6397D}" dt="2022-01-28T12:04:49.777" v="1277" actId="164"/>
          <ac:cxnSpMkLst>
            <pc:docMk/>
            <pc:sldMk cId="3958335131" sldId="283"/>
            <ac:cxnSpMk id="8" creationId="{BF997E8B-9BED-42B4-857A-CB219BFD9515}"/>
          </ac:cxnSpMkLst>
        </pc:cxnChg>
        <pc:cxnChg chg="add mod">
          <ac:chgData name="Biji Shibulal" userId="2cf9906c-9ff3-4dc0-81ff-91b92eaa72ee" providerId="ADAL" clId="{6D3432D2-DFCE-4328-B6E9-A9E648D6397D}" dt="2022-01-28T12:05:40.136" v="1278" actId="14100"/>
          <ac:cxnSpMkLst>
            <pc:docMk/>
            <pc:sldMk cId="3958335131" sldId="283"/>
            <ac:cxnSpMk id="10" creationId="{60B2EAAC-6AA9-4425-931E-53692D489BC3}"/>
          </ac:cxnSpMkLst>
        </pc:cxnChg>
        <pc:cxnChg chg="add del mod">
          <ac:chgData name="Biji Shibulal" userId="2cf9906c-9ff3-4dc0-81ff-91b92eaa72ee" providerId="ADAL" clId="{6D3432D2-DFCE-4328-B6E9-A9E648D6397D}" dt="2022-01-28T11:33:10.118" v="764" actId="478"/>
          <ac:cxnSpMkLst>
            <pc:docMk/>
            <pc:sldMk cId="3958335131" sldId="283"/>
            <ac:cxnSpMk id="11" creationId="{4859B01C-1F9F-419F-91DC-DB656C281B32}"/>
          </ac:cxnSpMkLst>
        </pc:cxnChg>
        <pc:cxnChg chg="add mod">
          <ac:chgData name="Biji Shibulal" userId="2cf9906c-9ff3-4dc0-81ff-91b92eaa72ee" providerId="ADAL" clId="{6D3432D2-DFCE-4328-B6E9-A9E648D6397D}" dt="2022-01-28T12:05:47.295" v="1279" actId="14100"/>
          <ac:cxnSpMkLst>
            <pc:docMk/>
            <pc:sldMk cId="3958335131" sldId="283"/>
            <ac:cxnSpMk id="25" creationId="{81082BD0-FE4D-4513-8D71-AF0B8C10EA73}"/>
          </ac:cxnSpMkLst>
        </pc:cxnChg>
        <pc:cxnChg chg="add mod">
          <ac:chgData name="Biji Shibulal" userId="2cf9906c-9ff3-4dc0-81ff-91b92eaa72ee" providerId="ADAL" clId="{6D3432D2-DFCE-4328-B6E9-A9E648D6397D}" dt="2022-01-28T12:06:08.673" v="1281" actId="14100"/>
          <ac:cxnSpMkLst>
            <pc:docMk/>
            <pc:sldMk cId="3958335131" sldId="283"/>
            <ac:cxnSpMk id="34" creationId="{A546A7AC-50E8-414F-9B77-C9A3A8495FCE}"/>
          </ac:cxnSpMkLst>
        </pc:cxnChg>
        <pc:cxnChg chg="add mod">
          <ac:chgData name="Biji Shibulal" userId="2cf9906c-9ff3-4dc0-81ff-91b92eaa72ee" providerId="ADAL" clId="{6D3432D2-DFCE-4328-B6E9-A9E648D6397D}" dt="2022-01-28T12:04:49.777" v="1277" actId="164"/>
          <ac:cxnSpMkLst>
            <pc:docMk/>
            <pc:sldMk cId="3958335131" sldId="283"/>
            <ac:cxnSpMk id="38" creationId="{CAA6CD4C-9573-4D20-A8E0-DD2D03BE36EF}"/>
          </ac:cxnSpMkLst>
        </pc:cxnChg>
        <pc:cxnChg chg="add mod">
          <ac:chgData name="Biji Shibulal" userId="2cf9906c-9ff3-4dc0-81ff-91b92eaa72ee" providerId="ADAL" clId="{6D3432D2-DFCE-4328-B6E9-A9E648D6397D}" dt="2022-01-28T12:04:49.777" v="1277" actId="164"/>
          <ac:cxnSpMkLst>
            <pc:docMk/>
            <pc:sldMk cId="3958335131" sldId="283"/>
            <ac:cxnSpMk id="39" creationId="{3C9475F4-7450-4A74-8271-08C92C0EA9A6}"/>
          </ac:cxnSpMkLst>
        </pc:cxnChg>
        <pc:cxnChg chg="add mod">
          <ac:chgData name="Biji Shibulal" userId="2cf9906c-9ff3-4dc0-81ff-91b92eaa72ee" providerId="ADAL" clId="{6D3432D2-DFCE-4328-B6E9-A9E648D6397D}" dt="2022-01-28T12:04:49.777" v="1277" actId="164"/>
          <ac:cxnSpMkLst>
            <pc:docMk/>
            <pc:sldMk cId="3958335131" sldId="283"/>
            <ac:cxnSpMk id="49" creationId="{F9B09416-2543-49CE-A0A6-E013E65E4497}"/>
          </ac:cxnSpMkLst>
        </pc:cxnChg>
        <pc:cxnChg chg="add mod">
          <ac:chgData name="Biji Shibulal" userId="2cf9906c-9ff3-4dc0-81ff-91b92eaa72ee" providerId="ADAL" clId="{6D3432D2-DFCE-4328-B6E9-A9E648D6397D}" dt="2022-01-28T12:04:49.777" v="1277" actId="164"/>
          <ac:cxnSpMkLst>
            <pc:docMk/>
            <pc:sldMk cId="3958335131" sldId="283"/>
            <ac:cxnSpMk id="57" creationId="{C46C8D01-4265-4C4E-B021-35CAF1C4DC10}"/>
          </ac:cxnSpMkLst>
        </pc:cxnChg>
      </pc:sldChg>
      <pc:sldChg chg="modSp mod ord">
        <pc:chgData name="Biji Shibulal" userId="2cf9906c-9ff3-4dc0-81ff-91b92eaa72ee" providerId="ADAL" clId="{6D3432D2-DFCE-4328-B6E9-A9E648D6397D}" dt="2022-02-04T10:02:32.030" v="1428" actId="1076"/>
        <pc:sldMkLst>
          <pc:docMk/>
          <pc:sldMk cId="940846897" sldId="284"/>
        </pc:sldMkLst>
        <pc:spChg chg="mod">
          <ac:chgData name="Biji Shibulal" userId="2cf9906c-9ff3-4dc0-81ff-91b92eaa72ee" providerId="ADAL" clId="{6D3432D2-DFCE-4328-B6E9-A9E648D6397D}" dt="2022-02-04T09:45:24.921" v="1350" actId="113"/>
          <ac:spMkLst>
            <pc:docMk/>
            <pc:sldMk cId="940846897" sldId="284"/>
            <ac:spMk id="2" creationId="{015E3ECB-3854-437F-9601-615794909665}"/>
          </ac:spMkLst>
        </pc:spChg>
        <pc:spChg chg="mod">
          <ac:chgData name="Biji Shibulal" userId="2cf9906c-9ff3-4dc0-81ff-91b92eaa72ee" providerId="ADAL" clId="{6D3432D2-DFCE-4328-B6E9-A9E648D6397D}" dt="2022-02-04T10:02:32.030" v="1428" actId="1076"/>
          <ac:spMkLst>
            <pc:docMk/>
            <pc:sldMk cId="940846897" sldId="284"/>
            <ac:spMk id="3" creationId="{7253B7E6-E303-4084-9C0D-9F2E975EB538}"/>
          </ac:spMkLst>
        </pc:spChg>
      </pc:sldChg>
      <pc:sldChg chg="addSp delSp modSp new mod">
        <pc:chgData name="Biji Shibulal" userId="2cf9906c-9ff3-4dc0-81ff-91b92eaa72ee" providerId="ADAL" clId="{6D3432D2-DFCE-4328-B6E9-A9E648D6397D}" dt="2022-02-04T09:34:28.687" v="1305" actId="1076"/>
        <pc:sldMkLst>
          <pc:docMk/>
          <pc:sldMk cId="1496000525" sldId="285"/>
        </pc:sldMkLst>
        <pc:picChg chg="add del mod">
          <ac:chgData name="Biji Shibulal" userId="2cf9906c-9ff3-4dc0-81ff-91b92eaa72ee" providerId="ADAL" clId="{6D3432D2-DFCE-4328-B6E9-A9E648D6397D}" dt="2022-02-04T09:34:20.760" v="1301" actId="478"/>
          <ac:picMkLst>
            <pc:docMk/>
            <pc:sldMk cId="1496000525" sldId="285"/>
            <ac:picMk id="2" creationId="{38594CBA-4C9C-48C1-97EC-14EF566B5A7C}"/>
          </ac:picMkLst>
        </pc:picChg>
        <pc:picChg chg="add mod">
          <ac:chgData name="Biji Shibulal" userId="2cf9906c-9ff3-4dc0-81ff-91b92eaa72ee" providerId="ADAL" clId="{6D3432D2-DFCE-4328-B6E9-A9E648D6397D}" dt="2022-02-04T09:34:28.687" v="1305" actId="1076"/>
          <ac:picMkLst>
            <pc:docMk/>
            <pc:sldMk cId="1496000525" sldId="285"/>
            <ac:picMk id="1026" creationId="{7E22A3E5-FB04-403D-83F0-212E4A46326D}"/>
          </ac:picMkLst>
        </pc:picChg>
      </pc:sldChg>
      <pc:sldChg chg="addSp delSp modSp new mod">
        <pc:chgData name="Biji Shibulal" userId="2cf9906c-9ff3-4dc0-81ff-91b92eaa72ee" providerId="ADAL" clId="{6D3432D2-DFCE-4328-B6E9-A9E648D6397D}" dt="2022-02-04T12:09:26.652" v="1571" actId="164"/>
        <pc:sldMkLst>
          <pc:docMk/>
          <pc:sldMk cId="2008696935" sldId="286"/>
        </pc:sldMkLst>
        <pc:spChg chg="add mod">
          <ac:chgData name="Biji Shibulal" userId="2cf9906c-9ff3-4dc0-81ff-91b92eaa72ee" providerId="ADAL" clId="{6D3432D2-DFCE-4328-B6E9-A9E648D6397D}" dt="2022-02-04T12:09:26.652" v="1571" actId="164"/>
          <ac:spMkLst>
            <pc:docMk/>
            <pc:sldMk cId="2008696935" sldId="286"/>
            <ac:spMk id="4" creationId="{5692542B-32FD-4114-82CE-D9A3334BB211}"/>
          </ac:spMkLst>
        </pc:spChg>
        <pc:spChg chg="add mod">
          <ac:chgData name="Biji Shibulal" userId="2cf9906c-9ff3-4dc0-81ff-91b92eaa72ee" providerId="ADAL" clId="{6D3432D2-DFCE-4328-B6E9-A9E648D6397D}" dt="2022-02-04T12:09:26.652" v="1571" actId="164"/>
          <ac:spMkLst>
            <pc:docMk/>
            <pc:sldMk cId="2008696935" sldId="286"/>
            <ac:spMk id="5" creationId="{BD0098EE-1312-480A-83A2-16CB5F8D252E}"/>
          </ac:spMkLst>
        </pc:spChg>
        <pc:spChg chg="add mod">
          <ac:chgData name="Biji Shibulal" userId="2cf9906c-9ff3-4dc0-81ff-91b92eaa72ee" providerId="ADAL" clId="{6D3432D2-DFCE-4328-B6E9-A9E648D6397D}" dt="2022-02-04T12:08:02.165" v="1521" actId="164"/>
          <ac:spMkLst>
            <pc:docMk/>
            <pc:sldMk cId="2008696935" sldId="286"/>
            <ac:spMk id="7" creationId="{2596738D-49D2-4D56-82AF-9CCAA85576DE}"/>
          </ac:spMkLst>
        </pc:spChg>
        <pc:spChg chg="mod">
          <ac:chgData name="Biji Shibulal" userId="2cf9906c-9ff3-4dc0-81ff-91b92eaa72ee" providerId="ADAL" clId="{6D3432D2-DFCE-4328-B6E9-A9E648D6397D}" dt="2022-02-04T12:09:21.199" v="1570" actId="1076"/>
          <ac:spMkLst>
            <pc:docMk/>
            <pc:sldMk cId="2008696935" sldId="286"/>
            <ac:spMk id="14" creationId="{F0942E5A-B236-4080-97F3-1B9B5F5161E3}"/>
          </ac:spMkLst>
        </pc:spChg>
        <pc:grpChg chg="add del mod">
          <ac:chgData name="Biji Shibulal" userId="2cf9906c-9ff3-4dc0-81ff-91b92eaa72ee" providerId="ADAL" clId="{6D3432D2-DFCE-4328-B6E9-A9E648D6397D}" dt="2022-02-04T12:09:26.652" v="1571" actId="164"/>
          <ac:grpSpMkLst>
            <pc:docMk/>
            <pc:sldMk cId="2008696935" sldId="286"/>
            <ac:grpSpMk id="12" creationId="{CA33E59E-CEB5-4F17-AB5B-9C91008B0698}"/>
          </ac:grpSpMkLst>
        </pc:grpChg>
        <pc:grpChg chg="add mod">
          <ac:chgData name="Biji Shibulal" userId="2cf9906c-9ff3-4dc0-81ff-91b92eaa72ee" providerId="ADAL" clId="{6D3432D2-DFCE-4328-B6E9-A9E648D6397D}" dt="2022-02-04T12:09:26.652" v="1571" actId="164"/>
          <ac:grpSpMkLst>
            <pc:docMk/>
            <pc:sldMk cId="2008696935" sldId="286"/>
            <ac:grpSpMk id="13" creationId="{6F644BE2-68A4-44D9-A43E-B499F5EDEF84}"/>
          </ac:grpSpMkLst>
        </pc:grpChg>
        <pc:grpChg chg="add mod">
          <ac:chgData name="Biji Shibulal" userId="2cf9906c-9ff3-4dc0-81ff-91b92eaa72ee" providerId="ADAL" clId="{6D3432D2-DFCE-4328-B6E9-A9E648D6397D}" dt="2022-02-04T12:09:26.652" v="1571" actId="164"/>
          <ac:grpSpMkLst>
            <pc:docMk/>
            <pc:sldMk cId="2008696935" sldId="286"/>
            <ac:grpSpMk id="17" creationId="{7B8AC79F-95D0-4822-9409-3D91E0399292}"/>
          </ac:grpSpMkLst>
        </pc:grpChg>
        <pc:picChg chg="add mod">
          <ac:chgData name="Biji Shibulal" userId="2cf9906c-9ff3-4dc0-81ff-91b92eaa72ee" providerId="ADAL" clId="{6D3432D2-DFCE-4328-B6E9-A9E648D6397D}" dt="2022-02-04T12:09:26.652" v="1571" actId="164"/>
          <ac:picMkLst>
            <pc:docMk/>
            <pc:sldMk cId="2008696935" sldId="286"/>
            <ac:picMk id="3" creationId="{19DE53FD-839C-4E45-9FA4-7AD8F5C53FA0}"/>
          </ac:picMkLst>
        </pc:picChg>
        <pc:cxnChg chg="add mod">
          <ac:chgData name="Biji Shibulal" userId="2cf9906c-9ff3-4dc0-81ff-91b92eaa72ee" providerId="ADAL" clId="{6D3432D2-DFCE-4328-B6E9-A9E648D6397D}" dt="2022-02-04T12:08:02.165" v="1521" actId="164"/>
          <ac:cxnSpMkLst>
            <pc:docMk/>
            <pc:sldMk cId="2008696935" sldId="286"/>
            <ac:cxnSpMk id="9" creationId="{5EDF3008-1A49-4692-9855-F2449ED23B83}"/>
          </ac:cxnSpMkLst>
        </pc:cxnChg>
        <pc:cxnChg chg="add mod">
          <ac:chgData name="Biji Shibulal" userId="2cf9906c-9ff3-4dc0-81ff-91b92eaa72ee" providerId="ADAL" clId="{6D3432D2-DFCE-4328-B6E9-A9E648D6397D}" dt="2022-02-04T12:08:02.165" v="1521" actId="164"/>
          <ac:cxnSpMkLst>
            <pc:docMk/>
            <pc:sldMk cId="2008696935" sldId="286"/>
            <ac:cxnSpMk id="11" creationId="{00E61B59-5A1F-46E1-BAD0-BC7D62E1F502}"/>
          </ac:cxnSpMkLst>
        </pc:cxnChg>
        <pc:cxnChg chg="mod">
          <ac:chgData name="Biji Shibulal" userId="2cf9906c-9ff3-4dc0-81ff-91b92eaa72ee" providerId="ADAL" clId="{6D3432D2-DFCE-4328-B6E9-A9E648D6397D}" dt="2022-02-04T12:08:23.621" v="1554"/>
          <ac:cxnSpMkLst>
            <pc:docMk/>
            <pc:sldMk cId="2008696935" sldId="286"/>
            <ac:cxnSpMk id="15" creationId="{A45A137D-660C-4546-9A55-B7EA17D6530C}"/>
          </ac:cxnSpMkLst>
        </pc:cxnChg>
        <pc:cxnChg chg="mod">
          <ac:chgData name="Biji Shibulal" userId="2cf9906c-9ff3-4dc0-81ff-91b92eaa72ee" providerId="ADAL" clId="{6D3432D2-DFCE-4328-B6E9-A9E648D6397D}" dt="2022-02-04T12:08:23.621" v="1554"/>
          <ac:cxnSpMkLst>
            <pc:docMk/>
            <pc:sldMk cId="2008696935" sldId="286"/>
            <ac:cxnSpMk id="16" creationId="{E6149FD1-EF87-4562-ADEF-FF7578E43C72}"/>
          </ac:cxnSpMkLst>
        </pc:cxnChg>
      </pc:sldChg>
      <pc:sldChg chg="addSp modSp new mod">
        <pc:chgData name="Biji Shibulal" userId="2cf9906c-9ff3-4dc0-81ff-91b92eaa72ee" providerId="ADAL" clId="{6D3432D2-DFCE-4328-B6E9-A9E648D6397D}" dt="2022-02-18T11:21:23.028" v="1713" actId="207"/>
        <pc:sldMkLst>
          <pc:docMk/>
          <pc:sldMk cId="429457954" sldId="287"/>
        </pc:sldMkLst>
        <pc:spChg chg="add mod">
          <ac:chgData name="Biji Shibulal" userId="2cf9906c-9ff3-4dc0-81ff-91b92eaa72ee" providerId="ADAL" clId="{6D3432D2-DFCE-4328-B6E9-A9E648D6397D}" dt="2022-02-18T11:09:43.065" v="1618" actId="14100"/>
          <ac:spMkLst>
            <pc:docMk/>
            <pc:sldMk cId="429457954" sldId="287"/>
            <ac:spMk id="2" creationId="{6C23A706-43D5-4DEF-ABBD-3971C7AA47EB}"/>
          </ac:spMkLst>
        </pc:spChg>
        <pc:spChg chg="add mod">
          <ac:chgData name="Biji Shibulal" userId="2cf9906c-9ff3-4dc0-81ff-91b92eaa72ee" providerId="ADAL" clId="{6D3432D2-DFCE-4328-B6E9-A9E648D6397D}" dt="2022-02-18T11:21:23.028" v="1713" actId="207"/>
          <ac:spMkLst>
            <pc:docMk/>
            <pc:sldMk cId="429457954" sldId="287"/>
            <ac:spMk id="3" creationId="{FA7D15D3-6E4F-46BB-ABB3-CBB1B653A54F}"/>
          </ac:spMkLst>
        </pc:spChg>
      </pc:sldChg>
      <pc:sldChg chg="addSp modSp new mod">
        <pc:chgData name="Biji Shibulal" userId="2cf9906c-9ff3-4dc0-81ff-91b92eaa72ee" providerId="ADAL" clId="{6D3432D2-DFCE-4328-B6E9-A9E648D6397D}" dt="2022-02-18T11:26:35.927" v="1862" actId="1038"/>
        <pc:sldMkLst>
          <pc:docMk/>
          <pc:sldMk cId="2775371339" sldId="288"/>
        </pc:sldMkLst>
        <pc:spChg chg="add mod">
          <ac:chgData name="Biji Shibulal" userId="2cf9906c-9ff3-4dc0-81ff-91b92eaa72ee" providerId="ADAL" clId="{6D3432D2-DFCE-4328-B6E9-A9E648D6397D}" dt="2022-02-18T11:26:02.701" v="1727" actId="208"/>
          <ac:spMkLst>
            <pc:docMk/>
            <pc:sldMk cId="2775371339" sldId="288"/>
            <ac:spMk id="4" creationId="{62D129EC-2D6E-40A1-AFDF-B6E4E97897BE}"/>
          </ac:spMkLst>
        </pc:spChg>
        <pc:spChg chg="add mod">
          <ac:chgData name="Biji Shibulal" userId="2cf9906c-9ff3-4dc0-81ff-91b92eaa72ee" providerId="ADAL" clId="{6D3432D2-DFCE-4328-B6E9-A9E648D6397D}" dt="2022-02-18T11:26:35.927" v="1862" actId="1038"/>
          <ac:spMkLst>
            <pc:docMk/>
            <pc:sldMk cId="2775371339" sldId="288"/>
            <ac:spMk id="5" creationId="{ED3EF5F9-2BF6-4B52-BF42-58C18F8179C1}"/>
          </ac:spMkLst>
        </pc:spChg>
        <pc:picChg chg="add mod">
          <ac:chgData name="Biji Shibulal" userId="2cf9906c-9ff3-4dc0-81ff-91b92eaa72ee" providerId="ADAL" clId="{6D3432D2-DFCE-4328-B6E9-A9E648D6397D}" dt="2022-02-18T11:26:22.236" v="1730" actId="1076"/>
          <ac:picMkLst>
            <pc:docMk/>
            <pc:sldMk cId="2775371339" sldId="288"/>
            <ac:picMk id="3" creationId="{A1F17210-69C7-4002-9831-0CE6B1AE3E0C}"/>
          </ac:picMkLst>
        </pc:picChg>
      </pc:sldChg>
    </pc:docChg>
  </pc:docChgLst>
  <pc:docChgLst>
    <pc:chgData name="Biji Shibulal" userId="2cf9906c-9ff3-4dc0-81ff-91b92eaa72ee" providerId="ADAL" clId="{A0D76078-9FC1-4BE1-90A8-C7FBB37960F9}"/>
    <pc:docChg chg="custSel addSld modSld">
      <pc:chgData name="Biji Shibulal" userId="2cf9906c-9ff3-4dc0-81ff-91b92eaa72ee" providerId="ADAL" clId="{A0D76078-9FC1-4BE1-90A8-C7FBB37960F9}" dt="2022-03-06T12:07:22.683" v="756" actId="20577"/>
      <pc:docMkLst>
        <pc:docMk/>
      </pc:docMkLst>
      <pc:sldChg chg="modNotesTx">
        <pc:chgData name="Biji Shibulal" userId="2cf9906c-9ff3-4dc0-81ff-91b92eaa72ee" providerId="ADAL" clId="{A0D76078-9FC1-4BE1-90A8-C7FBB37960F9}" dt="2022-03-06T12:07:22.683" v="756" actId="20577"/>
        <pc:sldMkLst>
          <pc:docMk/>
          <pc:sldMk cId="968543972" sldId="256"/>
        </pc:sldMkLst>
      </pc:sldChg>
      <pc:sldChg chg="modSp mod">
        <pc:chgData name="Biji Shibulal" userId="2cf9906c-9ff3-4dc0-81ff-91b92eaa72ee" providerId="ADAL" clId="{A0D76078-9FC1-4BE1-90A8-C7FBB37960F9}" dt="2022-03-05T13:04:46.998" v="142" actId="207"/>
        <pc:sldMkLst>
          <pc:docMk/>
          <pc:sldMk cId="1348735674" sldId="257"/>
        </pc:sldMkLst>
        <pc:spChg chg="mod">
          <ac:chgData name="Biji Shibulal" userId="2cf9906c-9ff3-4dc0-81ff-91b92eaa72ee" providerId="ADAL" clId="{A0D76078-9FC1-4BE1-90A8-C7FBB37960F9}" dt="2022-03-05T13:04:46.998" v="142" actId="207"/>
          <ac:spMkLst>
            <pc:docMk/>
            <pc:sldMk cId="1348735674" sldId="257"/>
            <ac:spMk id="4" creationId="{64B7BDA2-DB41-4A4E-A703-547078FB3B34}"/>
          </ac:spMkLst>
        </pc:spChg>
      </pc:sldChg>
      <pc:sldChg chg="addSp delSp modSp mod modNotesTx">
        <pc:chgData name="Biji Shibulal" userId="2cf9906c-9ff3-4dc0-81ff-91b92eaa72ee" providerId="ADAL" clId="{A0D76078-9FC1-4BE1-90A8-C7FBB37960F9}" dt="2022-03-05T13:16:24.924" v="176" actId="1076"/>
        <pc:sldMkLst>
          <pc:docMk/>
          <pc:sldMk cId="2073378424" sldId="259"/>
        </pc:sldMkLst>
        <pc:spChg chg="mod">
          <ac:chgData name="Biji Shibulal" userId="2cf9906c-9ff3-4dc0-81ff-91b92eaa72ee" providerId="ADAL" clId="{A0D76078-9FC1-4BE1-90A8-C7FBB37960F9}" dt="2022-03-05T13:16:24.924" v="176" actId="1076"/>
          <ac:spMkLst>
            <pc:docMk/>
            <pc:sldMk cId="2073378424" sldId="259"/>
            <ac:spMk id="2" creationId="{1F5DD174-B817-4F86-BB03-1815BF298450}"/>
          </ac:spMkLst>
        </pc:spChg>
        <pc:picChg chg="del">
          <ac:chgData name="Biji Shibulal" userId="2cf9906c-9ff3-4dc0-81ff-91b92eaa72ee" providerId="ADAL" clId="{A0D76078-9FC1-4BE1-90A8-C7FBB37960F9}" dt="2022-03-05T13:12:00.610" v="163" actId="478"/>
          <ac:picMkLst>
            <pc:docMk/>
            <pc:sldMk cId="2073378424" sldId="259"/>
            <ac:picMk id="3" creationId="{A90F9EA2-29E3-4524-A91B-A7C47E1C1F8F}"/>
          </ac:picMkLst>
        </pc:picChg>
        <pc:picChg chg="add mod">
          <ac:chgData name="Biji Shibulal" userId="2cf9906c-9ff3-4dc0-81ff-91b92eaa72ee" providerId="ADAL" clId="{A0D76078-9FC1-4BE1-90A8-C7FBB37960F9}" dt="2022-03-05T13:12:13.135" v="168" actId="1076"/>
          <ac:picMkLst>
            <pc:docMk/>
            <pc:sldMk cId="2073378424" sldId="259"/>
            <ac:picMk id="1026" creationId="{93D5218D-F276-493F-8534-6CE48789275D}"/>
          </ac:picMkLst>
        </pc:picChg>
      </pc:sldChg>
      <pc:sldChg chg="addSp delSp modSp mod addCm delCm modCm">
        <pc:chgData name="Biji Shibulal" userId="2cf9906c-9ff3-4dc0-81ff-91b92eaa72ee" providerId="ADAL" clId="{A0D76078-9FC1-4BE1-90A8-C7FBB37960F9}" dt="2022-03-05T13:22:00.715" v="233" actId="1076"/>
        <pc:sldMkLst>
          <pc:docMk/>
          <pc:sldMk cId="2226033939" sldId="265"/>
        </pc:sldMkLst>
        <pc:spChg chg="mod">
          <ac:chgData name="Biji Shibulal" userId="2cf9906c-9ff3-4dc0-81ff-91b92eaa72ee" providerId="ADAL" clId="{A0D76078-9FC1-4BE1-90A8-C7FBB37960F9}" dt="2022-03-05T13:19:38.224" v="185" actId="20577"/>
          <ac:spMkLst>
            <pc:docMk/>
            <pc:sldMk cId="2226033939" sldId="265"/>
            <ac:spMk id="3" creationId="{85BB090D-AB2A-41A2-80F1-19044F21C2A8}"/>
          </ac:spMkLst>
        </pc:spChg>
        <pc:spChg chg="add del mod">
          <ac:chgData name="Biji Shibulal" userId="2cf9906c-9ff3-4dc0-81ff-91b92eaa72ee" providerId="ADAL" clId="{A0D76078-9FC1-4BE1-90A8-C7FBB37960F9}" dt="2022-03-05T13:20:59.965" v="212" actId="478"/>
          <ac:spMkLst>
            <pc:docMk/>
            <pc:sldMk cId="2226033939" sldId="265"/>
            <ac:spMk id="4" creationId="{CA760C59-D480-489B-8964-2B05C4165E44}"/>
          </ac:spMkLst>
        </pc:spChg>
        <pc:spChg chg="add mod">
          <ac:chgData name="Biji Shibulal" userId="2cf9906c-9ff3-4dc0-81ff-91b92eaa72ee" providerId="ADAL" clId="{A0D76078-9FC1-4BE1-90A8-C7FBB37960F9}" dt="2022-03-05T13:22:00.715" v="233" actId="1076"/>
          <ac:spMkLst>
            <pc:docMk/>
            <pc:sldMk cId="2226033939" sldId="265"/>
            <ac:spMk id="5" creationId="{4F282923-B6A0-49A6-80E7-1423D49A1BF1}"/>
          </ac:spMkLst>
        </pc:spChg>
      </pc:sldChg>
      <pc:sldChg chg="addSp modSp mod">
        <pc:chgData name="Biji Shibulal" userId="2cf9906c-9ff3-4dc0-81ff-91b92eaa72ee" providerId="ADAL" clId="{A0D76078-9FC1-4BE1-90A8-C7FBB37960F9}" dt="2022-03-05T13:15:27.851" v="173" actId="207"/>
        <pc:sldMkLst>
          <pc:docMk/>
          <pc:sldMk cId="1877638573" sldId="272"/>
        </pc:sldMkLst>
        <pc:spChg chg="mod">
          <ac:chgData name="Biji Shibulal" userId="2cf9906c-9ff3-4dc0-81ff-91b92eaa72ee" providerId="ADAL" clId="{A0D76078-9FC1-4BE1-90A8-C7FBB37960F9}" dt="2022-03-05T13:15:27.851" v="173" actId="207"/>
          <ac:spMkLst>
            <pc:docMk/>
            <pc:sldMk cId="1877638573" sldId="272"/>
            <ac:spMk id="2" creationId="{5A8F851A-1314-45E5-A121-729B1E2C143A}"/>
          </ac:spMkLst>
        </pc:spChg>
        <pc:picChg chg="mod">
          <ac:chgData name="Biji Shibulal" userId="2cf9906c-9ff3-4dc0-81ff-91b92eaa72ee" providerId="ADAL" clId="{A0D76078-9FC1-4BE1-90A8-C7FBB37960F9}" dt="2022-03-05T13:14:21.354" v="171" actId="1076"/>
          <ac:picMkLst>
            <pc:docMk/>
            <pc:sldMk cId="1877638573" sldId="272"/>
            <ac:picMk id="3" creationId="{409CE25F-5910-4F41-9BC1-50254A9E3E7A}"/>
          </ac:picMkLst>
        </pc:picChg>
        <pc:picChg chg="add mod modCrop">
          <ac:chgData name="Biji Shibulal" userId="2cf9906c-9ff3-4dc0-81ff-91b92eaa72ee" providerId="ADAL" clId="{A0D76078-9FC1-4BE1-90A8-C7FBB37960F9}" dt="2022-03-05T13:10:11.768" v="161" actId="1076"/>
          <ac:picMkLst>
            <pc:docMk/>
            <pc:sldMk cId="1877638573" sldId="272"/>
            <ac:picMk id="4" creationId="{17913EE8-364A-4932-8DDA-1480A588C397}"/>
          </ac:picMkLst>
        </pc:picChg>
      </pc:sldChg>
      <pc:sldChg chg="modSp mod">
        <pc:chgData name="Biji Shibulal" userId="2cf9906c-9ff3-4dc0-81ff-91b92eaa72ee" providerId="ADAL" clId="{A0D76078-9FC1-4BE1-90A8-C7FBB37960F9}" dt="2022-03-05T13:03:53.969" v="135" actId="1076"/>
        <pc:sldMkLst>
          <pc:docMk/>
          <pc:sldMk cId="1804899341" sldId="289"/>
        </pc:sldMkLst>
        <pc:spChg chg="mod">
          <ac:chgData name="Biji Shibulal" userId="2cf9906c-9ff3-4dc0-81ff-91b92eaa72ee" providerId="ADAL" clId="{A0D76078-9FC1-4BE1-90A8-C7FBB37960F9}" dt="2022-03-05T13:02:42.959" v="132" actId="1076"/>
          <ac:spMkLst>
            <pc:docMk/>
            <pc:sldMk cId="1804899341" sldId="289"/>
            <ac:spMk id="8" creationId="{82EC3607-94D9-4610-813A-7C0CA78443E2}"/>
          </ac:spMkLst>
        </pc:spChg>
        <pc:spChg chg="mod">
          <ac:chgData name="Biji Shibulal" userId="2cf9906c-9ff3-4dc0-81ff-91b92eaa72ee" providerId="ADAL" clId="{A0D76078-9FC1-4BE1-90A8-C7FBB37960F9}" dt="2022-03-05T13:03:05.357" v="133" actId="1076"/>
          <ac:spMkLst>
            <pc:docMk/>
            <pc:sldMk cId="1804899341" sldId="289"/>
            <ac:spMk id="9" creationId="{4103FC00-C23A-4947-890B-272FD2E5E522}"/>
          </ac:spMkLst>
        </pc:spChg>
        <pc:picChg chg="mod">
          <ac:chgData name="Biji Shibulal" userId="2cf9906c-9ff3-4dc0-81ff-91b92eaa72ee" providerId="ADAL" clId="{A0D76078-9FC1-4BE1-90A8-C7FBB37960F9}" dt="2022-03-05T13:01:59.345" v="127" actId="1582"/>
          <ac:picMkLst>
            <pc:docMk/>
            <pc:sldMk cId="1804899341" sldId="289"/>
            <ac:picMk id="2" creationId="{4041C203-C0E5-48DF-93CB-8E2F4D94B7B3}"/>
          </ac:picMkLst>
        </pc:picChg>
        <pc:picChg chg="mod">
          <ac:chgData name="Biji Shibulal" userId="2cf9906c-9ff3-4dc0-81ff-91b92eaa72ee" providerId="ADAL" clId="{A0D76078-9FC1-4BE1-90A8-C7FBB37960F9}" dt="2022-03-05T13:02:22.664" v="130" actId="14861"/>
          <ac:picMkLst>
            <pc:docMk/>
            <pc:sldMk cId="1804899341" sldId="289"/>
            <ac:picMk id="4" creationId="{85281721-20F6-49AD-9AFC-0A89A320BD07}"/>
          </ac:picMkLst>
        </pc:picChg>
        <pc:picChg chg="mod">
          <ac:chgData name="Biji Shibulal" userId="2cf9906c-9ff3-4dc0-81ff-91b92eaa72ee" providerId="ADAL" clId="{A0D76078-9FC1-4BE1-90A8-C7FBB37960F9}" dt="2022-03-05T13:03:53.969" v="135" actId="1076"/>
          <ac:picMkLst>
            <pc:docMk/>
            <pc:sldMk cId="1804899341" sldId="289"/>
            <ac:picMk id="11" creationId="{BCC0596C-65AB-487F-81F1-6E119BAB8EB6}"/>
          </ac:picMkLst>
        </pc:picChg>
      </pc:sldChg>
      <pc:sldChg chg="addSp delSp modSp new mod">
        <pc:chgData name="Biji Shibulal" userId="2cf9906c-9ff3-4dc0-81ff-91b92eaa72ee" providerId="ADAL" clId="{A0D76078-9FC1-4BE1-90A8-C7FBB37960F9}" dt="2022-03-05T12:49:49.517" v="115" actId="1076"/>
        <pc:sldMkLst>
          <pc:docMk/>
          <pc:sldMk cId="3605973855" sldId="290"/>
        </pc:sldMkLst>
        <pc:spChg chg="add del mod">
          <ac:chgData name="Biji Shibulal" userId="2cf9906c-9ff3-4dc0-81ff-91b92eaa72ee" providerId="ADAL" clId="{A0D76078-9FC1-4BE1-90A8-C7FBB37960F9}" dt="2022-03-05T12:33:43.641" v="15" actId="478"/>
          <ac:spMkLst>
            <pc:docMk/>
            <pc:sldMk cId="3605973855" sldId="290"/>
            <ac:spMk id="2" creationId="{CC3BC3B8-700C-41D8-9EB4-3B98512D383C}"/>
          </ac:spMkLst>
        </pc:spChg>
        <pc:spChg chg="add mod">
          <ac:chgData name="Biji Shibulal" userId="2cf9906c-9ff3-4dc0-81ff-91b92eaa72ee" providerId="ADAL" clId="{A0D76078-9FC1-4BE1-90A8-C7FBB37960F9}" dt="2022-03-05T12:49:25.391" v="110" actId="207"/>
          <ac:spMkLst>
            <pc:docMk/>
            <pc:sldMk cId="3605973855" sldId="290"/>
            <ac:spMk id="4" creationId="{EE0B04B9-CAC2-4E61-817E-BFCE21284953}"/>
          </ac:spMkLst>
        </pc:spChg>
        <pc:picChg chg="add mod">
          <ac:chgData name="Biji Shibulal" userId="2cf9906c-9ff3-4dc0-81ff-91b92eaa72ee" providerId="ADAL" clId="{A0D76078-9FC1-4BE1-90A8-C7FBB37960F9}" dt="2022-03-05T12:47:00.586" v="99" actId="1076"/>
          <ac:picMkLst>
            <pc:docMk/>
            <pc:sldMk cId="3605973855" sldId="290"/>
            <ac:picMk id="3" creationId="{42E9A171-A47C-449F-BA73-B3F8C9E9413E}"/>
          </ac:picMkLst>
        </pc:picChg>
        <pc:picChg chg="add mod">
          <ac:chgData name="Biji Shibulal" userId="2cf9906c-9ff3-4dc0-81ff-91b92eaa72ee" providerId="ADAL" clId="{A0D76078-9FC1-4BE1-90A8-C7FBB37960F9}" dt="2022-03-05T12:49:32.943" v="111" actId="1076"/>
          <ac:picMkLst>
            <pc:docMk/>
            <pc:sldMk cId="3605973855" sldId="290"/>
            <ac:picMk id="6" creationId="{CAD094BA-C4C1-4CC7-96B3-02913DA5EAC1}"/>
          </ac:picMkLst>
        </pc:picChg>
        <pc:picChg chg="add mod">
          <ac:chgData name="Biji Shibulal" userId="2cf9906c-9ff3-4dc0-81ff-91b92eaa72ee" providerId="ADAL" clId="{A0D76078-9FC1-4BE1-90A8-C7FBB37960F9}" dt="2022-03-05T12:49:49.517" v="115" actId="1076"/>
          <ac:picMkLst>
            <pc:docMk/>
            <pc:sldMk cId="3605973855" sldId="290"/>
            <ac:picMk id="8" creationId="{65360163-5FCA-482C-A1E6-032136EAB27D}"/>
          </ac:picMkLst>
        </pc:picChg>
        <pc:picChg chg="add mod">
          <ac:chgData name="Biji Shibulal" userId="2cf9906c-9ff3-4dc0-81ff-91b92eaa72ee" providerId="ADAL" clId="{A0D76078-9FC1-4BE1-90A8-C7FBB37960F9}" dt="2022-03-05T12:49:45.777" v="114" actId="14100"/>
          <ac:picMkLst>
            <pc:docMk/>
            <pc:sldMk cId="3605973855" sldId="290"/>
            <ac:picMk id="10" creationId="{45A9466B-6679-42C2-9722-B443FA9F691B}"/>
          </ac:picMkLst>
        </pc:picChg>
      </pc:sldChg>
    </pc:docChg>
  </pc:docChgLst>
  <pc:docChgLst>
    <pc:chgData name="Biji Shibulal" userId="2cf9906c-9ff3-4dc0-81ff-91b92eaa72ee" providerId="ADAL" clId="{8E85E492-EE22-40D9-B748-9DF91A8FA535}"/>
    <pc:docChg chg="modSld">
      <pc:chgData name="Biji Shibulal" userId="2cf9906c-9ff3-4dc0-81ff-91b92eaa72ee" providerId="ADAL" clId="{8E85E492-EE22-40D9-B748-9DF91A8FA535}" dt="2022-04-12T13:41:35.783" v="3" actId="729"/>
      <pc:docMkLst>
        <pc:docMk/>
      </pc:docMkLst>
      <pc:sldChg chg="mod modShow">
        <pc:chgData name="Biji Shibulal" userId="2cf9906c-9ff3-4dc0-81ff-91b92eaa72ee" providerId="ADAL" clId="{8E85E492-EE22-40D9-B748-9DF91A8FA535}" dt="2022-04-12T13:41:35.783" v="3" actId="729"/>
        <pc:sldMkLst>
          <pc:docMk/>
          <pc:sldMk cId="1804899341" sldId="289"/>
        </pc:sldMkLst>
      </pc:sldChg>
    </pc:docChg>
  </pc:docChgLst>
  <pc:docChgLst>
    <pc:chgData name="Biji Shibulal" userId="2cf9906c-9ff3-4dc0-81ff-91b92eaa72ee" providerId="ADAL" clId="{7F3CC973-08A7-4DBE-A2F1-C36A69740E57}"/>
    <pc:docChg chg="custSel addSld modSld">
      <pc:chgData name="Biji Shibulal" userId="2cf9906c-9ff3-4dc0-81ff-91b92eaa72ee" providerId="ADAL" clId="{7F3CC973-08A7-4DBE-A2F1-C36A69740E57}" dt="2022-03-04T10:18:04.078" v="1779" actId="1076"/>
      <pc:docMkLst>
        <pc:docMk/>
      </pc:docMkLst>
      <pc:sldChg chg="mod modShow modNotesTx">
        <pc:chgData name="Biji Shibulal" userId="2cf9906c-9ff3-4dc0-81ff-91b92eaa72ee" providerId="ADAL" clId="{7F3CC973-08A7-4DBE-A2F1-C36A69740E57}" dt="2022-03-03T17:00:23.748" v="1117" actId="20577"/>
        <pc:sldMkLst>
          <pc:docMk/>
          <pc:sldMk cId="968543972" sldId="256"/>
        </pc:sldMkLst>
      </pc:sldChg>
      <pc:sldChg chg="modSp mod modNotesTx">
        <pc:chgData name="Biji Shibulal" userId="2cf9906c-9ff3-4dc0-81ff-91b92eaa72ee" providerId="ADAL" clId="{7F3CC973-08A7-4DBE-A2F1-C36A69740E57}" dt="2022-03-04T10:10:59.587" v="1742" actId="113"/>
        <pc:sldMkLst>
          <pc:docMk/>
          <pc:sldMk cId="1348735674" sldId="257"/>
        </pc:sldMkLst>
        <pc:spChg chg="mod">
          <ac:chgData name="Biji Shibulal" userId="2cf9906c-9ff3-4dc0-81ff-91b92eaa72ee" providerId="ADAL" clId="{7F3CC973-08A7-4DBE-A2F1-C36A69740E57}" dt="2022-03-04T09:31:44.624" v="1594" actId="20577"/>
          <ac:spMkLst>
            <pc:docMk/>
            <pc:sldMk cId="1348735674" sldId="257"/>
            <ac:spMk id="4" creationId="{64B7BDA2-DB41-4A4E-A703-547078FB3B34}"/>
          </ac:spMkLst>
        </pc:spChg>
      </pc:sldChg>
      <pc:sldChg chg="addSp delSp modSp new mod modNotesTx">
        <pc:chgData name="Biji Shibulal" userId="2cf9906c-9ff3-4dc0-81ff-91b92eaa72ee" providerId="ADAL" clId="{7F3CC973-08A7-4DBE-A2F1-C36A69740E57}" dt="2022-03-04T10:18:04.078" v="1779" actId="1076"/>
        <pc:sldMkLst>
          <pc:docMk/>
          <pc:sldMk cId="1804899341" sldId="289"/>
        </pc:sldMkLst>
        <pc:spChg chg="add mod">
          <ac:chgData name="Biji Shibulal" userId="2cf9906c-9ff3-4dc0-81ff-91b92eaa72ee" providerId="ADAL" clId="{7F3CC973-08A7-4DBE-A2F1-C36A69740E57}" dt="2022-03-04T10:17:39.842" v="1774" actId="1076"/>
          <ac:spMkLst>
            <pc:docMk/>
            <pc:sldMk cId="1804899341" sldId="289"/>
            <ac:spMk id="8" creationId="{82EC3607-94D9-4610-813A-7C0CA78443E2}"/>
          </ac:spMkLst>
        </pc:spChg>
        <pc:spChg chg="add mod">
          <ac:chgData name="Biji Shibulal" userId="2cf9906c-9ff3-4dc0-81ff-91b92eaa72ee" providerId="ADAL" clId="{7F3CC973-08A7-4DBE-A2F1-C36A69740E57}" dt="2022-03-04T10:17:52.235" v="1777" actId="1076"/>
          <ac:spMkLst>
            <pc:docMk/>
            <pc:sldMk cId="1804899341" sldId="289"/>
            <ac:spMk id="9" creationId="{4103FC00-C23A-4947-890B-272FD2E5E522}"/>
          </ac:spMkLst>
        </pc:spChg>
        <pc:picChg chg="add mod">
          <ac:chgData name="Biji Shibulal" userId="2cf9906c-9ff3-4dc0-81ff-91b92eaa72ee" providerId="ADAL" clId="{7F3CC973-08A7-4DBE-A2F1-C36A69740E57}" dt="2022-03-04T10:17:37.820" v="1773" actId="1076"/>
          <ac:picMkLst>
            <pc:docMk/>
            <pc:sldMk cId="1804899341" sldId="289"/>
            <ac:picMk id="2" creationId="{4041C203-C0E5-48DF-93CB-8E2F4D94B7B3}"/>
          </ac:picMkLst>
        </pc:picChg>
        <pc:picChg chg="add del">
          <ac:chgData name="Biji Shibulal" userId="2cf9906c-9ff3-4dc0-81ff-91b92eaa72ee" providerId="ADAL" clId="{7F3CC973-08A7-4DBE-A2F1-C36A69740E57}" dt="2022-03-04T10:06:02.849" v="1692" actId="478"/>
          <ac:picMkLst>
            <pc:docMk/>
            <pc:sldMk cId="1804899341" sldId="289"/>
            <ac:picMk id="3" creationId="{965EE8FE-5114-4E13-9231-E3A6D7521170}"/>
          </ac:picMkLst>
        </pc:picChg>
        <pc:picChg chg="add mod">
          <ac:chgData name="Biji Shibulal" userId="2cf9906c-9ff3-4dc0-81ff-91b92eaa72ee" providerId="ADAL" clId="{7F3CC973-08A7-4DBE-A2F1-C36A69740E57}" dt="2022-03-04T10:17:46.544" v="1776" actId="14100"/>
          <ac:picMkLst>
            <pc:docMk/>
            <pc:sldMk cId="1804899341" sldId="289"/>
            <ac:picMk id="4" creationId="{85281721-20F6-49AD-9AFC-0A89A320BD07}"/>
          </ac:picMkLst>
        </pc:picChg>
        <pc:picChg chg="add mod">
          <ac:chgData name="Biji Shibulal" userId="2cf9906c-9ff3-4dc0-81ff-91b92eaa72ee" providerId="ADAL" clId="{7F3CC973-08A7-4DBE-A2F1-C36A69740E57}" dt="2022-03-04T10:18:04.078" v="1779" actId="1076"/>
          <ac:picMkLst>
            <pc:docMk/>
            <pc:sldMk cId="1804899341" sldId="289"/>
            <ac:picMk id="11" creationId="{BCC0596C-65AB-487F-81F1-6E119BAB8EB6}"/>
          </ac:picMkLst>
        </pc:picChg>
        <pc:cxnChg chg="add del mod">
          <ac:chgData name="Biji Shibulal" userId="2cf9906c-9ff3-4dc0-81ff-91b92eaa72ee" providerId="ADAL" clId="{7F3CC973-08A7-4DBE-A2F1-C36A69740E57}" dt="2022-03-04T10:07:30.401" v="1705" actId="478"/>
          <ac:cxnSpMkLst>
            <pc:docMk/>
            <pc:sldMk cId="1804899341" sldId="289"/>
            <ac:cxnSpMk id="6" creationId="{4EBE98A6-EAE2-4D20-AE99-87BF8055DC7E}"/>
          </ac:cxnSpMkLst>
        </pc:cxnChg>
      </pc:sldChg>
    </pc:docChg>
  </pc:docChgLst>
  <pc:docChgLst>
    <pc:chgData name="Biji Shibulal" userId="2cf9906c-9ff3-4dc0-81ff-91b92eaa72ee" providerId="ADAL" clId="{C3FA4E42-E0C4-4471-B9DA-272A0C843352}"/>
    <pc:docChg chg="addSld delSld">
      <pc:chgData name="Biji Shibulal" userId="2cf9906c-9ff3-4dc0-81ff-91b92eaa72ee" providerId="ADAL" clId="{C3FA4E42-E0C4-4471-B9DA-272A0C843352}" dt="2021-12-25T12:41:32.411" v="2" actId="680"/>
      <pc:docMkLst>
        <pc:docMk/>
      </pc:docMkLst>
      <pc:sldChg chg="new">
        <pc:chgData name="Biji Shibulal" userId="2cf9906c-9ff3-4dc0-81ff-91b92eaa72ee" providerId="ADAL" clId="{C3FA4E42-E0C4-4471-B9DA-272A0C843352}" dt="2021-12-25T12:41:32.411" v="2" actId="680"/>
        <pc:sldMkLst>
          <pc:docMk/>
          <pc:sldMk cId="1052298308" sldId="258"/>
        </pc:sldMkLst>
      </pc:sldChg>
    </pc:docChg>
  </pc:docChgLst>
  <pc:docChgLst>
    <pc:chgData name="Biji Shibulal" userId="2cf9906c-9ff3-4dc0-81ff-91b92eaa72ee" providerId="ADAL" clId="{157A81E3-B1D5-48B7-9731-521942580D02}"/>
    <pc:docChg chg="undo custSel addSld delSld modSld sldOrd">
      <pc:chgData name="Biji Shibulal" userId="2cf9906c-9ff3-4dc0-81ff-91b92eaa72ee" providerId="ADAL" clId="{157A81E3-B1D5-48B7-9731-521942580D02}" dt="2022-01-26T15:07:41.211" v="744" actId="207"/>
      <pc:docMkLst>
        <pc:docMk/>
      </pc:docMkLst>
      <pc:sldChg chg="modSp mod">
        <pc:chgData name="Biji Shibulal" userId="2cf9906c-9ff3-4dc0-81ff-91b92eaa72ee" providerId="ADAL" clId="{157A81E3-B1D5-48B7-9731-521942580D02}" dt="2022-01-25T11:30:48.082" v="22" actId="20577"/>
        <pc:sldMkLst>
          <pc:docMk/>
          <pc:sldMk cId="2065814009" sldId="261"/>
        </pc:sldMkLst>
        <pc:spChg chg="mod">
          <ac:chgData name="Biji Shibulal" userId="2cf9906c-9ff3-4dc0-81ff-91b92eaa72ee" providerId="ADAL" clId="{157A81E3-B1D5-48B7-9731-521942580D02}" dt="2022-01-25T11:30:48.082" v="22" actId="20577"/>
          <ac:spMkLst>
            <pc:docMk/>
            <pc:sldMk cId="2065814009" sldId="261"/>
            <ac:spMk id="6" creationId="{036C1EEC-BC0A-45C9-97A5-95D9C4660BF6}"/>
          </ac:spMkLst>
        </pc:spChg>
        <pc:spChg chg="mod">
          <ac:chgData name="Biji Shibulal" userId="2cf9906c-9ff3-4dc0-81ff-91b92eaa72ee" providerId="ADAL" clId="{157A81E3-B1D5-48B7-9731-521942580D02}" dt="2022-01-24T11:43:23.824" v="0" actId="207"/>
          <ac:spMkLst>
            <pc:docMk/>
            <pc:sldMk cId="2065814009" sldId="261"/>
            <ac:spMk id="7" creationId="{30670A72-8B56-4919-BEBB-DEF9660C195E}"/>
          </ac:spMkLst>
        </pc:spChg>
        <pc:picChg chg="mod modCrop">
          <ac:chgData name="Biji Shibulal" userId="2cf9906c-9ff3-4dc0-81ff-91b92eaa72ee" providerId="ADAL" clId="{157A81E3-B1D5-48B7-9731-521942580D02}" dt="2022-01-25T11:29:42.242" v="8" actId="14100"/>
          <ac:picMkLst>
            <pc:docMk/>
            <pc:sldMk cId="2065814009" sldId="261"/>
            <ac:picMk id="3" creationId="{9F0EE2F5-1E00-4559-A536-77AB86D261F8}"/>
          </ac:picMkLst>
        </pc:picChg>
        <pc:picChg chg="mod modCrop">
          <ac:chgData name="Biji Shibulal" userId="2cf9906c-9ff3-4dc0-81ff-91b92eaa72ee" providerId="ADAL" clId="{157A81E3-B1D5-48B7-9731-521942580D02}" dt="2022-01-25T11:29:12.097" v="4" actId="732"/>
          <ac:picMkLst>
            <pc:docMk/>
            <pc:sldMk cId="2065814009" sldId="261"/>
            <ac:picMk id="4" creationId="{8463A9F0-7CD0-4E49-8DDD-E6BECC5CA413}"/>
          </ac:picMkLst>
        </pc:picChg>
      </pc:sldChg>
      <pc:sldChg chg="addSp delSp modSp add mod ord">
        <pc:chgData name="Biji Shibulal" userId="2cf9906c-9ff3-4dc0-81ff-91b92eaa72ee" providerId="ADAL" clId="{157A81E3-B1D5-48B7-9731-521942580D02}" dt="2022-01-26T15:05:19.690" v="743" actId="1076"/>
        <pc:sldMkLst>
          <pc:docMk/>
          <pc:sldMk cId="2023498475" sldId="275"/>
        </pc:sldMkLst>
        <pc:spChg chg="mod">
          <ac:chgData name="Biji Shibulal" userId="2cf9906c-9ff3-4dc0-81ff-91b92eaa72ee" providerId="ADAL" clId="{157A81E3-B1D5-48B7-9731-521942580D02}" dt="2022-01-26T15:01:04.759" v="726" actId="1076"/>
          <ac:spMkLst>
            <pc:docMk/>
            <pc:sldMk cId="2023498475" sldId="275"/>
            <ac:spMk id="6" creationId="{E0240A2B-5D81-4446-B49B-12F29F3C6251}"/>
          </ac:spMkLst>
        </pc:spChg>
        <pc:spChg chg="del">
          <ac:chgData name="Biji Shibulal" userId="2cf9906c-9ff3-4dc0-81ff-91b92eaa72ee" providerId="ADAL" clId="{157A81E3-B1D5-48B7-9731-521942580D02}" dt="2022-01-25T11:40:14.300" v="33" actId="478"/>
          <ac:spMkLst>
            <pc:docMk/>
            <pc:sldMk cId="2023498475" sldId="275"/>
            <ac:spMk id="7" creationId="{26776781-7CF9-4208-BD8A-AEC4C0022219}"/>
          </ac:spMkLst>
        </pc:spChg>
        <pc:spChg chg="add mod">
          <ac:chgData name="Biji Shibulal" userId="2cf9906c-9ff3-4dc0-81ff-91b92eaa72ee" providerId="ADAL" clId="{157A81E3-B1D5-48B7-9731-521942580D02}" dt="2022-01-26T15:05:08.603" v="742" actId="20577"/>
          <ac:spMkLst>
            <pc:docMk/>
            <pc:sldMk cId="2023498475" sldId="275"/>
            <ac:spMk id="17" creationId="{4FE28D95-3D3F-4B6B-B414-9EFAD9C56982}"/>
          </ac:spMkLst>
        </pc:spChg>
        <pc:spChg chg="add mod">
          <ac:chgData name="Biji Shibulal" userId="2cf9906c-9ff3-4dc0-81ff-91b92eaa72ee" providerId="ADAL" clId="{157A81E3-B1D5-48B7-9731-521942580D02}" dt="2022-01-26T14:53:55.268" v="701" actId="255"/>
          <ac:spMkLst>
            <pc:docMk/>
            <pc:sldMk cId="2023498475" sldId="275"/>
            <ac:spMk id="18" creationId="{08733316-EE99-45D6-B8DE-A091BBA27C86}"/>
          </ac:spMkLst>
        </pc:spChg>
        <pc:spChg chg="add mod">
          <ac:chgData name="Biji Shibulal" userId="2cf9906c-9ff3-4dc0-81ff-91b92eaa72ee" providerId="ADAL" clId="{157A81E3-B1D5-48B7-9731-521942580D02}" dt="2022-01-26T15:05:19.690" v="743" actId="1076"/>
          <ac:spMkLst>
            <pc:docMk/>
            <pc:sldMk cId="2023498475" sldId="275"/>
            <ac:spMk id="20" creationId="{E92FC936-D15E-46C9-800B-FD1F712973BD}"/>
          </ac:spMkLst>
        </pc:spChg>
        <pc:spChg chg="add mod">
          <ac:chgData name="Biji Shibulal" userId="2cf9906c-9ff3-4dc0-81ff-91b92eaa72ee" providerId="ADAL" clId="{157A81E3-B1D5-48B7-9731-521942580D02}" dt="2022-01-26T15:04:33.506" v="740" actId="207"/>
          <ac:spMkLst>
            <pc:docMk/>
            <pc:sldMk cId="2023498475" sldId="275"/>
            <ac:spMk id="22" creationId="{C8165877-430E-4659-9DB9-E372AC29F1DB}"/>
          </ac:spMkLst>
        </pc:spChg>
        <pc:grpChg chg="add mod">
          <ac:chgData name="Biji Shibulal" userId="2cf9906c-9ff3-4dc0-81ff-91b92eaa72ee" providerId="ADAL" clId="{157A81E3-B1D5-48B7-9731-521942580D02}" dt="2022-01-26T15:01:10.565" v="727" actId="14100"/>
          <ac:grpSpMkLst>
            <pc:docMk/>
            <pc:sldMk cId="2023498475" sldId="275"/>
            <ac:grpSpMk id="16" creationId="{9EB418A9-32E5-4FEF-BFD5-F4185C25F38A}"/>
          </ac:grpSpMkLst>
        </pc:grpChg>
        <pc:picChg chg="del">
          <ac:chgData name="Biji Shibulal" userId="2cf9906c-9ff3-4dc0-81ff-91b92eaa72ee" providerId="ADAL" clId="{157A81E3-B1D5-48B7-9731-521942580D02}" dt="2022-01-25T11:39:58.605" v="26" actId="478"/>
          <ac:picMkLst>
            <pc:docMk/>
            <pc:sldMk cId="2023498475" sldId="275"/>
            <ac:picMk id="3" creationId="{B9A23757-10E7-4D9E-8C82-5B2BE2122839}"/>
          </ac:picMkLst>
        </pc:picChg>
        <pc:cxnChg chg="add del">
          <ac:chgData name="Biji Shibulal" userId="2cf9906c-9ff3-4dc0-81ff-91b92eaa72ee" providerId="ADAL" clId="{157A81E3-B1D5-48B7-9731-521942580D02}" dt="2022-01-25T11:41:23.950" v="41" actId="478"/>
          <ac:cxnSpMkLst>
            <pc:docMk/>
            <pc:sldMk cId="2023498475" sldId="275"/>
            <ac:cxnSpMk id="4" creationId="{DD812408-994C-439D-84DC-8C4A31E72578}"/>
          </ac:cxnSpMkLst>
        </pc:cxnChg>
        <pc:cxnChg chg="add mod">
          <ac:chgData name="Biji Shibulal" userId="2cf9906c-9ff3-4dc0-81ff-91b92eaa72ee" providerId="ADAL" clId="{157A81E3-B1D5-48B7-9731-521942580D02}" dt="2022-01-25T11:41:59.495" v="43" actId="164"/>
          <ac:cxnSpMkLst>
            <pc:docMk/>
            <pc:sldMk cId="2023498475" sldId="275"/>
            <ac:cxnSpMk id="8" creationId="{4237F35B-BFDF-4E8B-85B9-3BD80FA95C5A}"/>
          </ac:cxnSpMkLst>
        </pc:cxnChg>
        <pc:cxnChg chg="add mod">
          <ac:chgData name="Biji Shibulal" userId="2cf9906c-9ff3-4dc0-81ff-91b92eaa72ee" providerId="ADAL" clId="{157A81E3-B1D5-48B7-9731-521942580D02}" dt="2022-01-25T11:41:59.495" v="43" actId="164"/>
          <ac:cxnSpMkLst>
            <pc:docMk/>
            <pc:sldMk cId="2023498475" sldId="275"/>
            <ac:cxnSpMk id="10" creationId="{B1EBAE32-46CD-406F-B3A3-35942E7FD3E0}"/>
          </ac:cxnSpMkLst>
        </pc:cxnChg>
        <pc:cxnChg chg="add mod">
          <ac:chgData name="Biji Shibulal" userId="2cf9906c-9ff3-4dc0-81ff-91b92eaa72ee" providerId="ADAL" clId="{157A81E3-B1D5-48B7-9731-521942580D02}" dt="2022-01-25T11:41:59.495" v="43" actId="164"/>
          <ac:cxnSpMkLst>
            <pc:docMk/>
            <pc:sldMk cId="2023498475" sldId="275"/>
            <ac:cxnSpMk id="12" creationId="{953FC9E6-695D-42F1-A848-E794CD6E61A8}"/>
          </ac:cxnSpMkLst>
        </pc:cxnChg>
        <pc:cxnChg chg="add mod">
          <ac:chgData name="Biji Shibulal" userId="2cf9906c-9ff3-4dc0-81ff-91b92eaa72ee" providerId="ADAL" clId="{157A81E3-B1D5-48B7-9731-521942580D02}" dt="2022-01-25T11:41:59.495" v="43" actId="164"/>
          <ac:cxnSpMkLst>
            <pc:docMk/>
            <pc:sldMk cId="2023498475" sldId="275"/>
            <ac:cxnSpMk id="15" creationId="{B3BA03B5-503F-4902-8F5A-E2A3740D1ACB}"/>
          </ac:cxnSpMkLst>
        </pc:cxnChg>
      </pc:sldChg>
      <pc:sldChg chg="addSp modSp new mod">
        <pc:chgData name="Biji Shibulal" userId="2cf9906c-9ff3-4dc0-81ff-91b92eaa72ee" providerId="ADAL" clId="{157A81E3-B1D5-48B7-9731-521942580D02}" dt="2022-01-25T14:33:03.508" v="374" actId="1076"/>
        <pc:sldMkLst>
          <pc:docMk/>
          <pc:sldMk cId="4247149891" sldId="276"/>
        </pc:sldMkLst>
        <pc:spChg chg="add mod">
          <ac:chgData name="Biji Shibulal" userId="2cf9906c-9ff3-4dc0-81ff-91b92eaa72ee" providerId="ADAL" clId="{157A81E3-B1D5-48B7-9731-521942580D02}" dt="2022-01-25T12:20:19.976" v="358" actId="164"/>
          <ac:spMkLst>
            <pc:docMk/>
            <pc:sldMk cId="4247149891" sldId="276"/>
            <ac:spMk id="3" creationId="{C02CD601-5BF5-4E9E-A25F-20A5B1655ABF}"/>
          </ac:spMkLst>
        </pc:spChg>
        <pc:spChg chg="add mod">
          <ac:chgData name="Biji Shibulal" userId="2cf9906c-9ff3-4dc0-81ff-91b92eaa72ee" providerId="ADAL" clId="{157A81E3-B1D5-48B7-9731-521942580D02}" dt="2022-01-25T12:20:19.976" v="358" actId="164"/>
          <ac:spMkLst>
            <pc:docMk/>
            <pc:sldMk cId="4247149891" sldId="276"/>
            <ac:spMk id="6" creationId="{D45ED415-7D62-4CD0-8A56-02842F81943D}"/>
          </ac:spMkLst>
        </pc:spChg>
        <pc:spChg chg="add mod">
          <ac:chgData name="Biji Shibulal" userId="2cf9906c-9ff3-4dc0-81ff-91b92eaa72ee" providerId="ADAL" clId="{157A81E3-B1D5-48B7-9731-521942580D02}" dt="2022-01-25T12:20:19.976" v="358" actId="164"/>
          <ac:spMkLst>
            <pc:docMk/>
            <pc:sldMk cId="4247149891" sldId="276"/>
            <ac:spMk id="9" creationId="{5C4CA6DE-50DB-46A3-BF44-A1DEC50820FE}"/>
          </ac:spMkLst>
        </pc:spChg>
        <pc:spChg chg="add mod">
          <ac:chgData name="Biji Shibulal" userId="2cf9906c-9ff3-4dc0-81ff-91b92eaa72ee" providerId="ADAL" clId="{157A81E3-B1D5-48B7-9731-521942580D02}" dt="2022-01-25T12:20:19.976" v="358" actId="164"/>
          <ac:spMkLst>
            <pc:docMk/>
            <pc:sldMk cId="4247149891" sldId="276"/>
            <ac:spMk id="11" creationId="{71549F12-1EF6-4C69-A3D0-6911620BD6B3}"/>
          </ac:spMkLst>
        </pc:spChg>
        <pc:spChg chg="add mod">
          <ac:chgData name="Biji Shibulal" userId="2cf9906c-9ff3-4dc0-81ff-91b92eaa72ee" providerId="ADAL" clId="{157A81E3-B1D5-48B7-9731-521942580D02}" dt="2022-01-25T12:20:19.976" v="358" actId="164"/>
          <ac:spMkLst>
            <pc:docMk/>
            <pc:sldMk cId="4247149891" sldId="276"/>
            <ac:spMk id="14" creationId="{0BE90C66-F554-496E-B1A1-4F54955F1C6C}"/>
          </ac:spMkLst>
        </pc:spChg>
        <pc:spChg chg="add mod">
          <ac:chgData name="Biji Shibulal" userId="2cf9906c-9ff3-4dc0-81ff-91b92eaa72ee" providerId="ADAL" clId="{157A81E3-B1D5-48B7-9731-521942580D02}" dt="2022-01-25T14:33:03.508" v="374" actId="1076"/>
          <ac:spMkLst>
            <pc:docMk/>
            <pc:sldMk cId="4247149891" sldId="276"/>
            <ac:spMk id="17" creationId="{C4BCEDDB-A50F-41D4-9B3E-91CF9298586A}"/>
          </ac:spMkLst>
        </pc:spChg>
        <pc:grpChg chg="add mod">
          <ac:chgData name="Biji Shibulal" userId="2cf9906c-9ff3-4dc0-81ff-91b92eaa72ee" providerId="ADAL" clId="{157A81E3-B1D5-48B7-9731-521942580D02}" dt="2022-01-25T14:32:50.534" v="371" actId="1076"/>
          <ac:grpSpMkLst>
            <pc:docMk/>
            <pc:sldMk cId="4247149891" sldId="276"/>
            <ac:grpSpMk id="16" creationId="{D8794396-9DB6-444F-9B57-653757B003F9}"/>
          </ac:grpSpMkLst>
        </pc:grpChg>
        <pc:cxnChg chg="add mod">
          <ac:chgData name="Biji Shibulal" userId="2cf9906c-9ff3-4dc0-81ff-91b92eaa72ee" providerId="ADAL" clId="{157A81E3-B1D5-48B7-9731-521942580D02}" dt="2022-01-25T12:20:19.976" v="358" actId="164"/>
          <ac:cxnSpMkLst>
            <pc:docMk/>
            <pc:sldMk cId="4247149891" sldId="276"/>
            <ac:cxnSpMk id="5" creationId="{47EBF439-35AB-4F5C-8668-72A170596EA1}"/>
          </ac:cxnSpMkLst>
        </pc:cxnChg>
        <pc:cxnChg chg="add mod">
          <ac:chgData name="Biji Shibulal" userId="2cf9906c-9ff3-4dc0-81ff-91b92eaa72ee" providerId="ADAL" clId="{157A81E3-B1D5-48B7-9731-521942580D02}" dt="2022-01-25T12:20:19.976" v="358" actId="164"/>
          <ac:cxnSpMkLst>
            <pc:docMk/>
            <pc:sldMk cId="4247149891" sldId="276"/>
            <ac:cxnSpMk id="7" creationId="{9EC4C473-EE07-4A64-8CD7-8143C07CD056}"/>
          </ac:cxnSpMkLst>
        </pc:cxnChg>
        <pc:cxnChg chg="add mod">
          <ac:chgData name="Biji Shibulal" userId="2cf9906c-9ff3-4dc0-81ff-91b92eaa72ee" providerId="ADAL" clId="{157A81E3-B1D5-48B7-9731-521942580D02}" dt="2022-01-25T12:20:19.976" v="358" actId="164"/>
          <ac:cxnSpMkLst>
            <pc:docMk/>
            <pc:sldMk cId="4247149891" sldId="276"/>
            <ac:cxnSpMk id="10" creationId="{8989902C-F19B-488C-8FDD-8C0B42735C87}"/>
          </ac:cxnSpMkLst>
        </pc:cxnChg>
        <pc:cxnChg chg="add mod">
          <ac:chgData name="Biji Shibulal" userId="2cf9906c-9ff3-4dc0-81ff-91b92eaa72ee" providerId="ADAL" clId="{157A81E3-B1D5-48B7-9731-521942580D02}" dt="2022-01-25T12:20:19.976" v="358" actId="164"/>
          <ac:cxnSpMkLst>
            <pc:docMk/>
            <pc:sldMk cId="4247149891" sldId="276"/>
            <ac:cxnSpMk id="13" creationId="{1560CDA2-B385-424F-B877-FFE9AD067403}"/>
          </ac:cxnSpMkLst>
        </pc:cxnChg>
      </pc:sldChg>
      <pc:sldChg chg="addSp delSp modSp add mod">
        <pc:chgData name="Biji Shibulal" userId="2cf9906c-9ff3-4dc0-81ff-91b92eaa72ee" providerId="ADAL" clId="{157A81E3-B1D5-48B7-9731-521942580D02}" dt="2022-01-26T15:01:52.836" v="729" actId="114"/>
        <pc:sldMkLst>
          <pc:docMk/>
          <pc:sldMk cId="153084677" sldId="277"/>
        </pc:sldMkLst>
        <pc:spChg chg="add del">
          <ac:chgData name="Biji Shibulal" userId="2cf9906c-9ff3-4dc0-81ff-91b92eaa72ee" providerId="ADAL" clId="{157A81E3-B1D5-48B7-9731-521942580D02}" dt="2022-01-25T14:37:17.665" v="386"/>
          <ac:spMkLst>
            <pc:docMk/>
            <pc:sldMk cId="153084677" sldId="277"/>
            <ac:spMk id="4" creationId="{2898D77C-44DB-4A1B-8040-FCBF72861BA2}"/>
          </ac:spMkLst>
        </pc:spChg>
        <pc:spChg chg="add del mod">
          <ac:chgData name="Biji Shibulal" userId="2cf9906c-9ff3-4dc0-81ff-91b92eaa72ee" providerId="ADAL" clId="{157A81E3-B1D5-48B7-9731-521942580D02}" dt="2022-01-25T14:37:33.822" v="392"/>
          <ac:spMkLst>
            <pc:docMk/>
            <pc:sldMk cId="153084677" sldId="277"/>
            <ac:spMk id="8" creationId="{76CECF16-01D8-4220-B261-D2431A376F71}"/>
          </ac:spMkLst>
        </pc:spChg>
        <pc:spChg chg="add del mod">
          <ac:chgData name="Biji Shibulal" userId="2cf9906c-9ff3-4dc0-81ff-91b92eaa72ee" providerId="ADAL" clId="{157A81E3-B1D5-48B7-9731-521942580D02}" dt="2022-01-25T14:37:43.077" v="395" actId="478"/>
          <ac:spMkLst>
            <pc:docMk/>
            <pc:sldMk cId="153084677" sldId="277"/>
            <ac:spMk id="12" creationId="{BE744358-595D-42BF-A532-2AE4BD1BE63F}"/>
          </ac:spMkLst>
        </pc:spChg>
        <pc:spChg chg="add mod">
          <ac:chgData name="Biji Shibulal" userId="2cf9906c-9ff3-4dc0-81ff-91b92eaa72ee" providerId="ADAL" clId="{157A81E3-B1D5-48B7-9731-521942580D02}" dt="2022-01-25T17:01:24.538" v="626" actId="1076"/>
          <ac:spMkLst>
            <pc:docMk/>
            <pc:sldMk cId="153084677" sldId="277"/>
            <ac:spMk id="15" creationId="{0FF78B82-B34D-4F28-A18C-0D1CC857FCD2}"/>
          </ac:spMkLst>
        </pc:spChg>
        <pc:spChg chg="mod">
          <ac:chgData name="Biji Shibulal" userId="2cf9906c-9ff3-4dc0-81ff-91b92eaa72ee" providerId="ADAL" clId="{157A81E3-B1D5-48B7-9731-521942580D02}" dt="2022-01-25T14:33:25.002" v="377" actId="14100"/>
          <ac:spMkLst>
            <pc:docMk/>
            <pc:sldMk cId="153084677" sldId="277"/>
            <ac:spMk id="17" creationId="{C4BCEDDB-A50F-41D4-9B3E-91CF9298586A}"/>
          </ac:spMkLst>
        </pc:spChg>
        <pc:spChg chg="add del">
          <ac:chgData name="Biji Shibulal" userId="2cf9906c-9ff3-4dc0-81ff-91b92eaa72ee" providerId="ADAL" clId="{157A81E3-B1D5-48B7-9731-521942580D02}" dt="2022-01-25T14:37:43.077" v="395" actId="478"/>
          <ac:spMkLst>
            <pc:docMk/>
            <pc:sldMk cId="153084677" sldId="277"/>
            <ac:spMk id="18" creationId="{B83C5DA5-FADE-4272-903C-DE79F2D6DBBA}"/>
          </ac:spMkLst>
        </pc:spChg>
        <pc:spChg chg="add mod">
          <ac:chgData name="Biji Shibulal" userId="2cf9906c-9ff3-4dc0-81ff-91b92eaa72ee" providerId="ADAL" clId="{157A81E3-B1D5-48B7-9731-521942580D02}" dt="2022-01-25T14:40:39.332" v="460" actId="20577"/>
          <ac:spMkLst>
            <pc:docMk/>
            <pc:sldMk cId="153084677" sldId="277"/>
            <ac:spMk id="20" creationId="{C45C7DA0-82A0-40A5-B753-D7B5F416CBEB}"/>
          </ac:spMkLst>
        </pc:spChg>
        <pc:spChg chg="add del mod">
          <ac:chgData name="Biji Shibulal" userId="2cf9906c-9ff3-4dc0-81ff-91b92eaa72ee" providerId="ADAL" clId="{157A81E3-B1D5-48B7-9731-521942580D02}" dt="2022-01-25T14:43:04.384" v="467" actId="478"/>
          <ac:spMkLst>
            <pc:docMk/>
            <pc:sldMk cId="153084677" sldId="277"/>
            <ac:spMk id="23" creationId="{8884EAE4-6BC8-49B4-AC35-FCCCD0D45C25}"/>
          </ac:spMkLst>
        </pc:spChg>
        <pc:spChg chg="add mod">
          <ac:chgData name="Biji Shibulal" userId="2cf9906c-9ff3-4dc0-81ff-91b92eaa72ee" providerId="ADAL" clId="{157A81E3-B1D5-48B7-9731-521942580D02}" dt="2022-01-26T15:01:52.836" v="729" actId="114"/>
          <ac:spMkLst>
            <pc:docMk/>
            <pc:sldMk cId="153084677" sldId="277"/>
            <ac:spMk id="29" creationId="{17C94164-8010-40B4-BEB3-A9460A3CA1FD}"/>
          </ac:spMkLst>
        </pc:spChg>
        <pc:spChg chg="add mod">
          <ac:chgData name="Biji Shibulal" userId="2cf9906c-9ff3-4dc0-81ff-91b92eaa72ee" providerId="ADAL" clId="{157A81E3-B1D5-48B7-9731-521942580D02}" dt="2022-01-26T15:01:52.836" v="729" actId="114"/>
          <ac:spMkLst>
            <pc:docMk/>
            <pc:sldMk cId="153084677" sldId="277"/>
            <ac:spMk id="42" creationId="{70BF5B81-60D5-45AC-9BBE-7CEA17BBB2F6}"/>
          </ac:spMkLst>
        </pc:spChg>
        <pc:spChg chg="add mod">
          <ac:chgData name="Biji Shibulal" userId="2cf9906c-9ff3-4dc0-81ff-91b92eaa72ee" providerId="ADAL" clId="{157A81E3-B1D5-48B7-9731-521942580D02}" dt="2022-01-26T15:01:52.836" v="729" actId="114"/>
          <ac:spMkLst>
            <pc:docMk/>
            <pc:sldMk cId="153084677" sldId="277"/>
            <ac:spMk id="52" creationId="{80EC60CC-CDEE-421F-9371-8FFC4C16A4FA}"/>
          </ac:spMkLst>
        </pc:spChg>
        <pc:grpChg chg="del">
          <ac:chgData name="Biji Shibulal" userId="2cf9906c-9ff3-4dc0-81ff-91b92eaa72ee" providerId="ADAL" clId="{157A81E3-B1D5-48B7-9731-521942580D02}" dt="2022-01-25T14:36:05.984" v="378" actId="478"/>
          <ac:grpSpMkLst>
            <pc:docMk/>
            <pc:sldMk cId="153084677" sldId="277"/>
            <ac:grpSpMk id="16" creationId="{D8794396-9DB6-444F-9B57-653757B003F9}"/>
          </ac:grpSpMkLst>
        </pc:grpChg>
        <pc:grpChg chg="add del mod">
          <ac:chgData name="Biji Shibulal" userId="2cf9906c-9ff3-4dc0-81ff-91b92eaa72ee" providerId="ADAL" clId="{157A81E3-B1D5-48B7-9731-521942580D02}" dt="2022-01-25T17:01:51.987" v="627" actId="478"/>
          <ac:grpSpMkLst>
            <pc:docMk/>
            <pc:sldMk cId="153084677" sldId="277"/>
            <ac:grpSpMk id="28" creationId="{FDADFE8B-D6FD-4520-B411-A19D4BA9769B}"/>
          </ac:grpSpMkLst>
        </pc:grpChg>
        <pc:grpChg chg="add mod">
          <ac:chgData name="Biji Shibulal" userId="2cf9906c-9ff3-4dc0-81ff-91b92eaa72ee" providerId="ADAL" clId="{157A81E3-B1D5-48B7-9731-521942580D02}" dt="2022-01-25T17:00:22.471" v="559" actId="164"/>
          <ac:grpSpMkLst>
            <pc:docMk/>
            <pc:sldMk cId="153084677" sldId="277"/>
            <ac:grpSpMk id="38" creationId="{81D9366D-907E-4755-824A-CE5245A90D19}"/>
          </ac:grpSpMkLst>
        </pc:grpChg>
        <pc:grpChg chg="add mod">
          <ac:chgData name="Biji Shibulal" userId="2cf9906c-9ff3-4dc0-81ff-91b92eaa72ee" providerId="ADAL" clId="{157A81E3-B1D5-48B7-9731-521942580D02}" dt="2022-01-25T17:00:22.471" v="559" actId="164"/>
          <ac:grpSpMkLst>
            <pc:docMk/>
            <pc:sldMk cId="153084677" sldId="277"/>
            <ac:grpSpMk id="41" creationId="{26D5E240-AC30-447A-8957-C64D1EDF26EA}"/>
          </ac:grpSpMkLst>
        </pc:grpChg>
        <pc:grpChg chg="add mod">
          <ac:chgData name="Biji Shibulal" userId="2cf9906c-9ff3-4dc0-81ff-91b92eaa72ee" providerId="ADAL" clId="{157A81E3-B1D5-48B7-9731-521942580D02}" dt="2022-01-25T17:02:21.428" v="631" actId="164"/>
          <ac:grpSpMkLst>
            <pc:docMk/>
            <pc:sldMk cId="153084677" sldId="277"/>
            <ac:grpSpMk id="47" creationId="{C4EA6F88-EA2F-4110-B68D-3738A768AD02}"/>
          </ac:grpSpMkLst>
        </pc:grpChg>
        <pc:cxnChg chg="add del">
          <ac:chgData name="Biji Shibulal" userId="2cf9906c-9ff3-4dc0-81ff-91b92eaa72ee" providerId="ADAL" clId="{157A81E3-B1D5-48B7-9731-521942580D02}" dt="2022-01-25T14:42:06.200" v="463" actId="478"/>
          <ac:cxnSpMkLst>
            <pc:docMk/>
            <pc:sldMk cId="153084677" sldId="277"/>
            <ac:cxnSpMk id="22" creationId="{32349BDC-DC01-4665-A4AA-380317D92BAE}"/>
          </ac:cxnSpMkLst>
        </pc:cxnChg>
        <pc:cxnChg chg="add mod topLvl">
          <ac:chgData name="Biji Shibulal" userId="2cf9906c-9ff3-4dc0-81ff-91b92eaa72ee" providerId="ADAL" clId="{157A81E3-B1D5-48B7-9731-521942580D02}" dt="2022-01-25T17:02:21.428" v="631" actId="164"/>
          <ac:cxnSpMkLst>
            <pc:docMk/>
            <pc:sldMk cId="153084677" sldId="277"/>
            <ac:cxnSpMk id="25" creationId="{B8B46BBF-459C-4C11-8BE1-7ADD59D5E1FA}"/>
          </ac:cxnSpMkLst>
        </pc:cxnChg>
        <pc:cxnChg chg="add del mod topLvl">
          <ac:chgData name="Biji Shibulal" userId="2cf9906c-9ff3-4dc0-81ff-91b92eaa72ee" providerId="ADAL" clId="{157A81E3-B1D5-48B7-9731-521942580D02}" dt="2022-01-25T17:01:51.987" v="627" actId="478"/>
          <ac:cxnSpMkLst>
            <pc:docMk/>
            <pc:sldMk cId="153084677" sldId="277"/>
            <ac:cxnSpMk id="27" creationId="{B13F05AF-C3AB-4076-A4AF-0A125052DD68}"/>
          </ac:cxnSpMkLst>
        </pc:cxnChg>
        <pc:cxnChg chg="add del">
          <ac:chgData name="Biji Shibulal" userId="2cf9906c-9ff3-4dc0-81ff-91b92eaa72ee" providerId="ADAL" clId="{157A81E3-B1D5-48B7-9731-521942580D02}" dt="2022-01-25T16:59:00.937" v="502" actId="11529"/>
          <ac:cxnSpMkLst>
            <pc:docMk/>
            <pc:sldMk cId="153084677" sldId="277"/>
            <ac:cxnSpMk id="31" creationId="{C361E89B-7603-4CC6-9E33-7F527C520F4B}"/>
          </ac:cxnSpMkLst>
        </pc:cxnChg>
        <pc:cxnChg chg="add mod">
          <ac:chgData name="Biji Shibulal" userId="2cf9906c-9ff3-4dc0-81ff-91b92eaa72ee" providerId="ADAL" clId="{157A81E3-B1D5-48B7-9731-521942580D02}" dt="2022-01-25T16:59:52.238" v="547" actId="164"/>
          <ac:cxnSpMkLst>
            <pc:docMk/>
            <pc:sldMk cId="153084677" sldId="277"/>
            <ac:cxnSpMk id="33" creationId="{E6C1B192-B855-435B-BEDF-1C49A0DE7DCE}"/>
          </ac:cxnSpMkLst>
        </pc:cxnChg>
        <pc:cxnChg chg="add mod">
          <ac:chgData name="Biji Shibulal" userId="2cf9906c-9ff3-4dc0-81ff-91b92eaa72ee" providerId="ADAL" clId="{157A81E3-B1D5-48B7-9731-521942580D02}" dt="2022-01-25T16:59:52.238" v="547" actId="164"/>
          <ac:cxnSpMkLst>
            <pc:docMk/>
            <pc:sldMk cId="153084677" sldId="277"/>
            <ac:cxnSpMk id="36" creationId="{8C2F569B-808E-41B7-BF89-6865CB00240C}"/>
          </ac:cxnSpMkLst>
        </pc:cxnChg>
        <pc:cxnChg chg="add mod">
          <ac:chgData name="Biji Shibulal" userId="2cf9906c-9ff3-4dc0-81ff-91b92eaa72ee" providerId="ADAL" clId="{157A81E3-B1D5-48B7-9731-521942580D02}" dt="2022-01-25T16:59:52.238" v="547" actId="164"/>
          <ac:cxnSpMkLst>
            <pc:docMk/>
            <pc:sldMk cId="153084677" sldId="277"/>
            <ac:cxnSpMk id="37" creationId="{FBF58A1F-05A3-4134-9D30-3033A35C87F2}"/>
          </ac:cxnSpMkLst>
        </pc:cxnChg>
        <pc:cxnChg chg="add mod">
          <ac:chgData name="Biji Shibulal" userId="2cf9906c-9ff3-4dc0-81ff-91b92eaa72ee" providerId="ADAL" clId="{157A81E3-B1D5-48B7-9731-521942580D02}" dt="2022-01-25T17:00:22.471" v="559" actId="164"/>
          <ac:cxnSpMkLst>
            <pc:docMk/>
            <pc:sldMk cId="153084677" sldId="277"/>
            <ac:cxnSpMk id="40" creationId="{DD677BE4-A30F-4E60-A65D-C41D2E34AC27}"/>
          </ac:cxnSpMkLst>
        </pc:cxnChg>
        <pc:cxnChg chg="add mod">
          <ac:chgData name="Biji Shibulal" userId="2cf9906c-9ff3-4dc0-81ff-91b92eaa72ee" providerId="ADAL" clId="{157A81E3-B1D5-48B7-9731-521942580D02}" dt="2022-01-25T17:02:21.428" v="631" actId="164"/>
          <ac:cxnSpMkLst>
            <pc:docMk/>
            <pc:sldMk cId="153084677" sldId="277"/>
            <ac:cxnSpMk id="44" creationId="{4D4840D3-9FBE-424C-A112-A3896B38BA84}"/>
          </ac:cxnSpMkLst>
        </pc:cxnChg>
        <pc:cxnChg chg="add mod">
          <ac:chgData name="Biji Shibulal" userId="2cf9906c-9ff3-4dc0-81ff-91b92eaa72ee" providerId="ADAL" clId="{157A81E3-B1D5-48B7-9731-521942580D02}" dt="2022-01-25T17:03:42.388" v="654" actId="14100"/>
          <ac:cxnSpMkLst>
            <pc:docMk/>
            <pc:sldMk cId="153084677" sldId="277"/>
            <ac:cxnSpMk id="49" creationId="{6D033C7E-4356-49A0-89E4-3864EC5115BE}"/>
          </ac:cxnSpMkLst>
        </pc:cxnChg>
      </pc:sldChg>
      <pc:sldChg chg="addSp delSp modSp new mod">
        <pc:chgData name="Biji Shibulal" userId="2cf9906c-9ff3-4dc0-81ff-91b92eaa72ee" providerId="ADAL" clId="{157A81E3-B1D5-48B7-9731-521942580D02}" dt="2022-01-26T15:07:41.211" v="744" actId="207"/>
        <pc:sldMkLst>
          <pc:docMk/>
          <pc:sldMk cId="1632369799" sldId="278"/>
        </pc:sldMkLst>
        <pc:spChg chg="add mod">
          <ac:chgData name="Biji Shibulal" userId="2cf9906c-9ff3-4dc0-81ff-91b92eaa72ee" providerId="ADAL" clId="{157A81E3-B1D5-48B7-9731-521942580D02}" dt="2022-01-26T15:07:41.211" v="744" actId="207"/>
          <ac:spMkLst>
            <pc:docMk/>
            <pc:sldMk cId="1632369799" sldId="278"/>
            <ac:spMk id="3" creationId="{5E4A7700-78CE-402E-8B5C-DD950F5CE881}"/>
          </ac:spMkLst>
        </pc:spChg>
        <pc:spChg chg="add del mod">
          <ac:chgData name="Biji Shibulal" userId="2cf9906c-9ff3-4dc0-81ff-91b92eaa72ee" providerId="ADAL" clId="{157A81E3-B1D5-48B7-9731-521942580D02}" dt="2022-01-26T12:13:58.309" v="675"/>
          <ac:spMkLst>
            <pc:docMk/>
            <pc:sldMk cId="1632369799" sldId="278"/>
            <ac:spMk id="4" creationId="{1A8254A9-1054-4815-B52F-A7CD2AF8264E}"/>
          </ac:spMkLst>
        </pc:spChg>
        <pc:spChg chg="add mod">
          <ac:chgData name="Biji Shibulal" userId="2cf9906c-9ff3-4dc0-81ff-91b92eaa72ee" providerId="ADAL" clId="{157A81E3-B1D5-48B7-9731-521942580D02}" dt="2022-01-26T12:14:57.733" v="687" actId="255"/>
          <ac:spMkLst>
            <pc:docMk/>
            <pc:sldMk cId="1632369799" sldId="278"/>
            <ac:spMk id="5" creationId="{C3266B7E-E5A6-4A24-A2DD-38392DC4CE32}"/>
          </ac:spMkLst>
        </pc:spChg>
      </pc:sldChg>
    </pc:docChg>
  </pc:docChgLst>
  <pc:docChgLst>
    <pc:chgData name="Biji Shibulal" userId="2cf9906c-9ff3-4dc0-81ff-91b92eaa72ee" providerId="ADAL" clId="{2A327D82-EFA6-4450-A5A2-E5B780D1A380}"/>
    <pc:docChg chg="delSld">
      <pc:chgData name="Biji Shibulal" userId="2cf9906c-9ff3-4dc0-81ff-91b92eaa72ee" providerId="ADAL" clId="{2A327D82-EFA6-4450-A5A2-E5B780D1A380}" dt="2022-03-03T16:23:49.357" v="0" actId="2696"/>
      <pc:docMkLst>
        <pc:docMk/>
      </pc:docMkLst>
    </pc:docChg>
  </pc:docChgLst>
  <pc:docChgLst>
    <pc:chgData name="Biji Shibulal" userId="2cf9906c-9ff3-4dc0-81ff-91b92eaa72ee" providerId="ADAL" clId="{FA652FF8-7A4E-49A7-9218-5DC7D631DBBB}"/>
    <pc:docChg chg="custSel modSld">
      <pc:chgData name="Biji Shibulal" userId="2cf9906c-9ff3-4dc0-81ff-91b92eaa72ee" providerId="ADAL" clId="{FA652FF8-7A4E-49A7-9218-5DC7D631DBBB}" dt="2022-04-13T08:51:31.035" v="44" actId="207"/>
      <pc:docMkLst>
        <pc:docMk/>
      </pc:docMkLst>
      <pc:sldChg chg="modSp mod">
        <pc:chgData name="Biji Shibulal" userId="2cf9906c-9ff3-4dc0-81ff-91b92eaa72ee" providerId="ADAL" clId="{FA652FF8-7A4E-49A7-9218-5DC7D631DBBB}" dt="2022-04-13T08:51:31.035" v="44" actId="207"/>
        <pc:sldMkLst>
          <pc:docMk/>
          <pc:sldMk cId="968543972" sldId="256"/>
        </pc:sldMkLst>
        <pc:spChg chg="mod">
          <ac:chgData name="Biji Shibulal" userId="2cf9906c-9ff3-4dc0-81ff-91b92eaa72ee" providerId="ADAL" clId="{FA652FF8-7A4E-49A7-9218-5DC7D631DBBB}" dt="2022-04-13T08:51:31.035" v="44" actId="207"/>
          <ac:spMkLst>
            <pc:docMk/>
            <pc:sldMk cId="968543972" sldId="256"/>
            <ac:spMk id="2" creationId="{C24CA2FE-D072-40A5-99AE-BCAA7C2DC890}"/>
          </ac:spMkLst>
        </pc:spChg>
      </pc:sldChg>
    </pc:docChg>
  </pc:docChgLst>
  <pc:docChgLst>
    <pc:chgData name="Biji Shibulal" userId="2cf9906c-9ff3-4dc0-81ff-91b92eaa72ee" providerId="ADAL" clId="{F777B8A8-4D72-4E1A-B5B2-1F11626195F3}"/>
    <pc:docChg chg="undo redo custSel addSld delSld modSld sldOrd">
      <pc:chgData name="Biji Shibulal" userId="2cf9906c-9ff3-4dc0-81ff-91b92eaa72ee" providerId="ADAL" clId="{F777B8A8-4D72-4E1A-B5B2-1F11626195F3}" dt="2022-01-03T17:19:33.958" v="1636" actId="1582"/>
      <pc:docMkLst>
        <pc:docMk/>
      </pc:docMkLst>
      <pc:sldChg chg="delSp modSp mod">
        <pc:chgData name="Biji Shibulal" userId="2cf9906c-9ff3-4dc0-81ff-91b92eaa72ee" providerId="ADAL" clId="{F777B8A8-4D72-4E1A-B5B2-1F11626195F3}" dt="2022-01-03T12:11:09.122" v="823" actId="20577"/>
        <pc:sldMkLst>
          <pc:docMk/>
          <pc:sldMk cId="2073378424" sldId="259"/>
        </pc:sldMkLst>
        <pc:spChg chg="mod">
          <ac:chgData name="Biji Shibulal" userId="2cf9906c-9ff3-4dc0-81ff-91b92eaa72ee" providerId="ADAL" clId="{F777B8A8-4D72-4E1A-B5B2-1F11626195F3}" dt="2022-01-03T12:11:09.122" v="823" actId="20577"/>
          <ac:spMkLst>
            <pc:docMk/>
            <pc:sldMk cId="2073378424" sldId="259"/>
            <ac:spMk id="2" creationId="{1F5DD174-B817-4F86-BB03-1815BF298450}"/>
          </ac:spMkLst>
        </pc:spChg>
        <pc:spChg chg="del mod">
          <ac:chgData name="Biji Shibulal" userId="2cf9906c-9ff3-4dc0-81ff-91b92eaa72ee" providerId="ADAL" clId="{F777B8A8-4D72-4E1A-B5B2-1F11626195F3}" dt="2021-12-30T11:19:33.997" v="350" actId="478"/>
          <ac:spMkLst>
            <pc:docMk/>
            <pc:sldMk cId="2073378424" sldId="259"/>
            <ac:spMk id="3" creationId="{BB4257BB-C198-4661-8849-63C77E38B164}"/>
          </ac:spMkLst>
        </pc:spChg>
      </pc:sldChg>
      <pc:sldChg chg="addSp modSp mod">
        <pc:chgData name="Biji Shibulal" userId="2cf9906c-9ff3-4dc0-81ff-91b92eaa72ee" providerId="ADAL" clId="{F777B8A8-4D72-4E1A-B5B2-1F11626195F3}" dt="2021-12-30T11:18:29.543" v="332" actId="122"/>
        <pc:sldMkLst>
          <pc:docMk/>
          <pc:sldMk cId="1578205250" sldId="260"/>
        </pc:sldMkLst>
        <pc:spChg chg="add mod">
          <ac:chgData name="Biji Shibulal" userId="2cf9906c-9ff3-4dc0-81ff-91b92eaa72ee" providerId="ADAL" clId="{F777B8A8-4D72-4E1A-B5B2-1F11626195F3}" dt="2021-12-30T11:18:29.543" v="332" actId="122"/>
          <ac:spMkLst>
            <pc:docMk/>
            <pc:sldMk cId="1578205250" sldId="260"/>
            <ac:spMk id="2" creationId="{734AA0BC-E6A5-402A-894E-4AE1BE3516F8}"/>
          </ac:spMkLst>
        </pc:spChg>
      </pc:sldChg>
      <pc:sldChg chg="modSp mod">
        <pc:chgData name="Biji Shibulal" userId="2cf9906c-9ff3-4dc0-81ff-91b92eaa72ee" providerId="ADAL" clId="{F777B8A8-4D72-4E1A-B5B2-1F11626195F3}" dt="2022-01-03T13:19:36.407" v="1612" actId="207"/>
        <pc:sldMkLst>
          <pc:docMk/>
          <pc:sldMk cId="2065814009" sldId="261"/>
        </pc:sldMkLst>
        <pc:spChg chg="mod">
          <ac:chgData name="Biji Shibulal" userId="2cf9906c-9ff3-4dc0-81ff-91b92eaa72ee" providerId="ADAL" clId="{F777B8A8-4D72-4E1A-B5B2-1F11626195F3}" dt="2021-12-30T11:22:52.951" v="352" actId="1076"/>
          <ac:spMkLst>
            <pc:docMk/>
            <pc:sldMk cId="2065814009" sldId="261"/>
            <ac:spMk id="6" creationId="{036C1EEC-BC0A-45C9-97A5-95D9C4660BF6}"/>
          </ac:spMkLst>
        </pc:spChg>
        <pc:spChg chg="mod">
          <ac:chgData name="Biji Shibulal" userId="2cf9906c-9ff3-4dc0-81ff-91b92eaa72ee" providerId="ADAL" clId="{F777B8A8-4D72-4E1A-B5B2-1F11626195F3}" dt="2022-01-03T13:19:36.407" v="1612" actId="207"/>
          <ac:spMkLst>
            <pc:docMk/>
            <pc:sldMk cId="2065814009" sldId="261"/>
            <ac:spMk id="7" creationId="{30670A72-8B56-4919-BEBB-DEF9660C195E}"/>
          </ac:spMkLst>
        </pc:spChg>
      </pc:sldChg>
      <pc:sldChg chg="addSp modSp new mod">
        <pc:chgData name="Biji Shibulal" userId="2cf9906c-9ff3-4dc0-81ff-91b92eaa72ee" providerId="ADAL" clId="{F777B8A8-4D72-4E1A-B5B2-1F11626195F3}" dt="2021-12-30T11:17:48.354" v="311" actId="1076"/>
        <pc:sldMkLst>
          <pc:docMk/>
          <pc:sldMk cId="359723307" sldId="263"/>
        </pc:sldMkLst>
        <pc:spChg chg="add mod">
          <ac:chgData name="Biji Shibulal" userId="2cf9906c-9ff3-4dc0-81ff-91b92eaa72ee" providerId="ADAL" clId="{F777B8A8-4D72-4E1A-B5B2-1F11626195F3}" dt="2021-12-30T11:17:48.354" v="311" actId="1076"/>
          <ac:spMkLst>
            <pc:docMk/>
            <pc:sldMk cId="359723307" sldId="263"/>
            <ac:spMk id="2" creationId="{E18937D1-9154-4803-B126-CC8ECB7A072C}"/>
          </ac:spMkLst>
        </pc:spChg>
        <pc:spChg chg="add mod">
          <ac:chgData name="Biji Shibulal" userId="2cf9906c-9ff3-4dc0-81ff-91b92eaa72ee" providerId="ADAL" clId="{F777B8A8-4D72-4E1A-B5B2-1F11626195F3}" dt="2021-12-30T11:17:41.632" v="310" actId="1076"/>
          <ac:spMkLst>
            <pc:docMk/>
            <pc:sldMk cId="359723307" sldId="263"/>
            <ac:spMk id="3" creationId="{96BBA36C-690D-4B0A-9318-0ED26B5AE417}"/>
          </ac:spMkLst>
        </pc:spChg>
      </pc:sldChg>
      <pc:sldChg chg="addSp modSp new mod">
        <pc:chgData name="Biji Shibulal" userId="2cf9906c-9ff3-4dc0-81ff-91b92eaa72ee" providerId="ADAL" clId="{F777B8A8-4D72-4E1A-B5B2-1F11626195F3}" dt="2022-01-03T13:19:47.135" v="1613" actId="113"/>
        <pc:sldMkLst>
          <pc:docMk/>
          <pc:sldMk cId="3509655098" sldId="264"/>
        </pc:sldMkLst>
        <pc:spChg chg="add mod">
          <ac:chgData name="Biji Shibulal" userId="2cf9906c-9ff3-4dc0-81ff-91b92eaa72ee" providerId="ADAL" clId="{F777B8A8-4D72-4E1A-B5B2-1F11626195F3}" dt="2022-01-03T13:19:47.135" v="1613" actId="113"/>
          <ac:spMkLst>
            <pc:docMk/>
            <pc:sldMk cId="3509655098" sldId="264"/>
            <ac:spMk id="2" creationId="{B6B43928-A164-4370-A404-1070B15C54A7}"/>
          </ac:spMkLst>
        </pc:spChg>
        <pc:spChg chg="add mod">
          <ac:chgData name="Biji Shibulal" userId="2cf9906c-9ff3-4dc0-81ff-91b92eaa72ee" providerId="ADAL" clId="{F777B8A8-4D72-4E1A-B5B2-1F11626195F3}" dt="2021-12-30T11:17:07.883" v="306" actId="14100"/>
          <ac:spMkLst>
            <pc:docMk/>
            <pc:sldMk cId="3509655098" sldId="264"/>
            <ac:spMk id="3" creationId="{85BB090D-AB2A-41A2-80F1-19044F21C2A8}"/>
          </ac:spMkLst>
        </pc:spChg>
        <pc:spChg chg="add mod">
          <ac:chgData name="Biji Shibulal" userId="2cf9906c-9ff3-4dc0-81ff-91b92eaa72ee" providerId="ADAL" clId="{F777B8A8-4D72-4E1A-B5B2-1F11626195F3}" dt="2021-12-30T11:27:10.395" v="366" actId="20577"/>
          <ac:spMkLst>
            <pc:docMk/>
            <pc:sldMk cId="3509655098" sldId="264"/>
            <ac:spMk id="4" creationId="{A402A234-D299-466C-918D-AD458C3B9050}"/>
          </ac:spMkLst>
        </pc:spChg>
      </pc:sldChg>
      <pc:sldChg chg="delSp modSp add mod">
        <pc:chgData name="Biji Shibulal" userId="2cf9906c-9ff3-4dc0-81ff-91b92eaa72ee" providerId="ADAL" clId="{F777B8A8-4D72-4E1A-B5B2-1F11626195F3}" dt="2022-01-03T13:19:57.271" v="1614" actId="113"/>
        <pc:sldMkLst>
          <pc:docMk/>
          <pc:sldMk cId="2226033939" sldId="265"/>
        </pc:sldMkLst>
        <pc:spChg chg="mod">
          <ac:chgData name="Biji Shibulal" userId="2cf9906c-9ff3-4dc0-81ff-91b92eaa72ee" providerId="ADAL" clId="{F777B8A8-4D72-4E1A-B5B2-1F11626195F3}" dt="2022-01-03T13:19:57.271" v="1614" actId="113"/>
          <ac:spMkLst>
            <pc:docMk/>
            <pc:sldMk cId="2226033939" sldId="265"/>
            <ac:spMk id="2" creationId="{B6B43928-A164-4370-A404-1070B15C54A7}"/>
          </ac:spMkLst>
        </pc:spChg>
        <pc:spChg chg="mod">
          <ac:chgData name="Biji Shibulal" userId="2cf9906c-9ff3-4dc0-81ff-91b92eaa72ee" providerId="ADAL" clId="{F777B8A8-4D72-4E1A-B5B2-1F11626195F3}" dt="2021-12-30T11:30:48.335" v="398" actId="123"/>
          <ac:spMkLst>
            <pc:docMk/>
            <pc:sldMk cId="2226033939" sldId="265"/>
            <ac:spMk id="3" creationId="{85BB090D-AB2A-41A2-80F1-19044F21C2A8}"/>
          </ac:spMkLst>
        </pc:spChg>
        <pc:spChg chg="del">
          <ac:chgData name="Biji Shibulal" userId="2cf9906c-9ff3-4dc0-81ff-91b92eaa72ee" providerId="ADAL" clId="{F777B8A8-4D72-4E1A-B5B2-1F11626195F3}" dt="2021-12-30T11:27:27.798" v="368" actId="478"/>
          <ac:spMkLst>
            <pc:docMk/>
            <pc:sldMk cId="2226033939" sldId="265"/>
            <ac:spMk id="4" creationId="{A402A234-D299-466C-918D-AD458C3B9050}"/>
          </ac:spMkLst>
        </pc:spChg>
      </pc:sldChg>
      <pc:sldChg chg="addSp delSp modSp new mod setBg">
        <pc:chgData name="Biji Shibulal" userId="2cf9906c-9ff3-4dc0-81ff-91b92eaa72ee" providerId="ADAL" clId="{F777B8A8-4D72-4E1A-B5B2-1F11626195F3}" dt="2022-01-03T12:21:47.957" v="1052" actId="22"/>
        <pc:sldMkLst>
          <pc:docMk/>
          <pc:sldMk cId="390336692" sldId="266"/>
        </pc:sldMkLst>
        <pc:spChg chg="mod ord">
          <ac:chgData name="Biji Shibulal" userId="2cf9906c-9ff3-4dc0-81ff-91b92eaa72ee" providerId="ADAL" clId="{F777B8A8-4D72-4E1A-B5B2-1F11626195F3}" dt="2022-01-03T11:56:34.253" v="707" actId="20577"/>
          <ac:spMkLst>
            <pc:docMk/>
            <pc:sldMk cId="390336692" sldId="266"/>
            <ac:spMk id="2" creationId="{05458FF8-0C00-49C5-9C99-1C618E6FF34A}"/>
          </ac:spMkLst>
        </pc:spChg>
        <pc:spChg chg="add del">
          <ac:chgData name="Biji Shibulal" userId="2cf9906c-9ff3-4dc0-81ff-91b92eaa72ee" providerId="ADAL" clId="{F777B8A8-4D72-4E1A-B5B2-1F11626195F3}" dt="2022-01-03T12:16:28.624" v="827"/>
          <ac:spMkLst>
            <pc:docMk/>
            <pc:sldMk cId="390336692" sldId="266"/>
            <ac:spMk id="3" creationId="{A8823783-FE7D-488B-80BE-04AB18EA6BB7}"/>
          </ac:spMkLst>
        </pc:spChg>
        <pc:spChg chg="add del mod">
          <ac:chgData name="Biji Shibulal" userId="2cf9906c-9ff3-4dc0-81ff-91b92eaa72ee" providerId="ADAL" clId="{F777B8A8-4D72-4E1A-B5B2-1F11626195F3}" dt="2022-01-03T12:16:47.317" v="832" actId="478"/>
          <ac:spMkLst>
            <pc:docMk/>
            <pc:sldMk cId="390336692" sldId="266"/>
            <ac:spMk id="4" creationId="{60018066-0BB9-47A3-9EE7-977B3CF6F4D2}"/>
          </ac:spMkLst>
        </pc:spChg>
        <pc:spChg chg="add del mod">
          <ac:chgData name="Biji Shibulal" userId="2cf9906c-9ff3-4dc0-81ff-91b92eaa72ee" providerId="ADAL" clId="{F777B8A8-4D72-4E1A-B5B2-1F11626195F3}" dt="2022-01-03T12:16:47.317" v="832" actId="478"/>
          <ac:spMkLst>
            <pc:docMk/>
            <pc:sldMk cId="390336692" sldId="266"/>
            <ac:spMk id="5" creationId="{7932B266-E6EE-4972-B291-C356E1834C47}"/>
          </ac:spMkLst>
        </pc:spChg>
        <pc:spChg chg="add del mod">
          <ac:chgData name="Biji Shibulal" userId="2cf9906c-9ff3-4dc0-81ff-91b92eaa72ee" providerId="ADAL" clId="{F777B8A8-4D72-4E1A-B5B2-1F11626195F3}" dt="2022-01-03T12:17:24.922" v="840" actId="478"/>
          <ac:spMkLst>
            <pc:docMk/>
            <pc:sldMk cId="390336692" sldId="266"/>
            <ac:spMk id="7" creationId="{5BBEB1D8-64F1-4358-9E06-2183A79434DC}"/>
          </ac:spMkLst>
        </pc:spChg>
        <pc:spChg chg="add mod">
          <ac:chgData name="Biji Shibulal" userId="2cf9906c-9ff3-4dc0-81ff-91b92eaa72ee" providerId="ADAL" clId="{F777B8A8-4D72-4E1A-B5B2-1F11626195F3}" dt="2022-01-03T12:21:25.454" v="1050" actId="12"/>
          <ac:spMkLst>
            <pc:docMk/>
            <pc:sldMk cId="390336692" sldId="266"/>
            <ac:spMk id="8" creationId="{E58A503C-8833-44C6-B0E7-D81CAF385C74}"/>
          </ac:spMkLst>
        </pc:spChg>
        <pc:spChg chg="add del">
          <ac:chgData name="Biji Shibulal" userId="2cf9906c-9ff3-4dc0-81ff-91b92eaa72ee" providerId="ADAL" clId="{F777B8A8-4D72-4E1A-B5B2-1F11626195F3}" dt="2021-12-31T20:30:46.793" v="404" actId="26606"/>
          <ac:spMkLst>
            <pc:docMk/>
            <pc:sldMk cId="390336692" sldId="266"/>
            <ac:spMk id="9" creationId="{BD1CAB03-F6A4-4736-85F6-261056424D9D}"/>
          </ac:spMkLst>
        </pc:spChg>
        <pc:spChg chg="add del">
          <ac:chgData name="Biji Shibulal" userId="2cf9906c-9ff3-4dc0-81ff-91b92eaa72ee" providerId="ADAL" clId="{F777B8A8-4D72-4E1A-B5B2-1F11626195F3}" dt="2021-12-31T20:30:46.793" v="404" actId="26606"/>
          <ac:spMkLst>
            <pc:docMk/>
            <pc:sldMk cId="390336692" sldId="266"/>
            <ac:spMk id="11" creationId="{3E2321B3-5D47-422E-8DD6-192DA485FF63}"/>
          </ac:spMkLst>
        </pc:spChg>
        <pc:spChg chg="add del">
          <ac:chgData name="Biji Shibulal" userId="2cf9906c-9ff3-4dc0-81ff-91b92eaa72ee" providerId="ADAL" clId="{F777B8A8-4D72-4E1A-B5B2-1F11626195F3}" dt="2022-01-03T12:21:47.957" v="1052" actId="22"/>
          <ac:spMkLst>
            <pc:docMk/>
            <pc:sldMk cId="390336692" sldId="266"/>
            <ac:spMk id="11" creationId="{468640BA-8642-43E3-9875-2A36DEB663BF}"/>
          </ac:spMkLst>
        </pc:spChg>
        <pc:spChg chg="add del mod">
          <ac:chgData name="Biji Shibulal" userId="2cf9906c-9ff3-4dc0-81ff-91b92eaa72ee" providerId="ADAL" clId="{F777B8A8-4D72-4E1A-B5B2-1F11626195F3}" dt="2022-01-03T11:56:27.861" v="705" actId="478"/>
          <ac:spMkLst>
            <pc:docMk/>
            <pc:sldMk cId="390336692" sldId="266"/>
            <ac:spMk id="12" creationId="{D79E2C5D-8FFF-4CFE-BDA8-FAD69C974ADB}"/>
          </ac:spMkLst>
        </pc:spChg>
        <pc:spChg chg="add del">
          <ac:chgData name="Biji Shibulal" userId="2cf9906c-9ff3-4dc0-81ff-91b92eaa72ee" providerId="ADAL" clId="{F777B8A8-4D72-4E1A-B5B2-1F11626195F3}" dt="2021-12-31T20:32:11.622" v="434" actId="26606"/>
          <ac:spMkLst>
            <pc:docMk/>
            <pc:sldMk cId="390336692" sldId="266"/>
            <ac:spMk id="13" creationId="{5BC51F77-AE74-4F38-B1DC-29475E38CABD}"/>
          </ac:spMkLst>
        </pc:spChg>
        <pc:spChg chg="add del">
          <ac:chgData name="Biji Shibulal" userId="2cf9906c-9ff3-4dc0-81ff-91b92eaa72ee" providerId="ADAL" clId="{F777B8A8-4D72-4E1A-B5B2-1F11626195F3}" dt="2021-12-31T20:32:11.622" v="434" actId="26606"/>
          <ac:spMkLst>
            <pc:docMk/>
            <pc:sldMk cId="390336692" sldId="266"/>
            <ac:spMk id="14" creationId="{FCE87B8C-E5AA-4044-AB91-DDA3084BE456}"/>
          </ac:spMkLst>
        </pc:spChg>
        <pc:picChg chg="add del mod">
          <ac:chgData name="Biji Shibulal" userId="2cf9906c-9ff3-4dc0-81ff-91b92eaa72ee" providerId="ADAL" clId="{F777B8A8-4D72-4E1A-B5B2-1F11626195F3}" dt="2021-12-31T20:33:29.586" v="453" actId="478"/>
          <ac:picMkLst>
            <pc:docMk/>
            <pc:sldMk cId="390336692" sldId="266"/>
            <ac:picMk id="4" creationId="{6070C563-B26E-4219-84A6-16AA4AC05E5A}"/>
          </ac:picMkLst>
        </pc:picChg>
        <pc:picChg chg="add del mod">
          <ac:chgData name="Biji Shibulal" userId="2cf9906c-9ff3-4dc0-81ff-91b92eaa72ee" providerId="ADAL" clId="{F777B8A8-4D72-4E1A-B5B2-1F11626195F3}" dt="2022-01-03T11:56:30.535" v="706" actId="478"/>
          <ac:picMkLst>
            <pc:docMk/>
            <pc:sldMk cId="390336692" sldId="266"/>
            <ac:picMk id="6" creationId="{ECB59051-8910-40DF-9FC0-50CB683C41ED}"/>
          </ac:picMkLst>
        </pc:picChg>
      </pc:sldChg>
      <pc:sldChg chg="addSp delSp modSp new mod">
        <pc:chgData name="Biji Shibulal" userId="2cf9906c-9ff3-4dc0-81ff-91b92eaa72ee" providerId="ADAL" clId="{F777B8A8-4D72-4E1A-B5B2-1F11626195F3}" dt="2022-01-01T13:43:58.096" v="582" actId="122"/>
        <pc:sldMkLst>
          <pc:docMk/>
          <pc:sldMk cId="537250736" sldId="267"/>
        </pc:sldMkLst>
        <pc:spChg chg="del">
          <ac:chgData name="Biji Shibulal" userId="2cf9906c-9ff3-4dc0-81ff-91b92eaa72ee" providerId="ADAL" clId="{F777B8A8-4D72-4E1A-B5B2-1F11626195F3}" dt="2022-01-01T13:41:34.175" v="471" actId="478"/>
          <ac:spMkLst>
            <pc:docMk/>
            <pc:sldMk cId="537250736" sldId="267"/>
            <ac:spMk id="2" creationId="{9DA56E4C-8DA1-40EC-9260-90BC064EF009}"/>
          </ac:spMkLst>
        </pc:spChg>
        <pc:spChg chg="add del mod">
          <ac:chgData name="Biji Shibulal" userId="2cf9906c-9ff3-4dc0-81ff-91b92eaa72ee" providerId="ADAL" clId="{F777B8A8-4D72-4E1A-B5B2-1F11626195F3}" dt="2022-01-01T13:41:59.191" v="485" actId="478"/>
          <ac:spMkLst>
            <pc:docMk/>
            <pc:sldMk cId="537250736" sldId="267"/>
            <ac:spMk id="5" creationId="{816777B0-7548-4A4D-97FE-665AFAFEFBA3}"/>
          </ac:spMkLst>
        </pc:spChg>
        <pc:spChg chg="add mod">
          <ac:chgData name="Biji Shibulal" userId="2cf9906c-9ff3-4dc0-81ff-91b92eaa72ee" providerId="ADAL" clId="{F777B8A8-4D72-4E1A-B5B2-1F11626195F3}" dt="2022-01-01T13:43:58.096" v="582" actId="122"/>
          <ac:spMkLst>
            <pc:docMk/>
            <pc:sldMk cId="537250736" sldId="267"/>
            <ac:spMk id="6" creationId="{E0240A2B-5D81-4446-B49B-12F29F3C6251}"/>
          </ac:spMkLst>
        </pc:spChg>
        <pc:picChg chg="add mod">
          <ac:chgData name="Biji Shibulal" userId="2cf9906c-9ff3-4dc0-81ff-91b92eaa72ee" providerId="ADAL" clId="{F777B8A8-4D72-4E1A-B5B2-1F11626195F3}" dt="2022-01-01T13:43:06.007" v="555" actId="14100"/>
          <ac:picMkLst>
            <pc:docMk/>
            <pc:sldMk cId="537250736" sldId="267"/>
            <ac:picMk id="4" creationId="{E12CE5DE-5B29-404C-9FB5-884263FF1FBD}"/>
          </ac:picMkLst>
        </pc:picChg>
      </pc:sldChg>
      <pc:sldChg chg="addSp delSp modSp add mod setBg">
        <pc:chgData name="Biji Shibulal" userId="2cf9906c-9ff3-4dc0-81ff-91b92eaa72ee" providerId="ADAL" clId="{F777B8A8-4D72-4E1A-B5B2-1F11626195F3}" dt="2022-01-01T14:38:06.140" v="598" actId="255"/>
        <pc:sldMkLst>
          <pc:docMk/>
          <pc:sldMk cId="1160890070" sldId="268"/>
        </pc:sldMkLst>
        <pc:spChg chg="mod">
          <ac:chgData name="Biji Shibulal" userId="2cf9906c-9ff3-4dc0-81ff-91b92eaa72ee" providerId="ADAL" clId="{F777B8A8-4D72-4E1A-B5B2-1F11626195F3}" dt="2022-01-01T14:38:06.140" v="598" actId="255"/>
          <ac:spMkLst>
            <pc:docMk/>
            <pc:sldMk cId="1160890070" sldId="268"/>
            <ac:spMk id="6" creationId="{E0240A2B-5D81-4446-B49B-12F29F3C6251}"/>
          </ac:spMkLst>
        </pc:spChg>
        <pc:spChg chg="add">
          <ac:chgData name="Biji Shibulal" userId="2cf9906c-9ff3-4dc0-81ff-91b92eaa72ee" providerId="ADAL" clId="{F777B8A8-4D72-4E1A-B5B2-1F11626195F3}" dt="2022-01-01T14:37:44.066" v="596" actId="26606"/>
          <ac:spMkLst>
            <pc:docMk/>
            <pc:sldMk cId="1160890070" sldId="268"/>
            <ac:spMk id="11" creationId="{5BC51F77-AE74-4F38-B1DC-29475E38CABD}"/>
          </ac:spMkLst>
        </pc:spChg>
        <pc:spChg chg="add">
          <ac:chgData name="Biji Shibulal" userId="2cf9906c-9ff3-4dc0-81ff-91b92eaa72ee" providerId="ADAL" clId="{F777B8A8-4D72-4E1A-B5B2-1F11626195F3}" dt="2022-01-01T14:37:44.066" v="596" actId="26606"/>
          <ac:spMkLst>
            <pc:docMk/>
            <pc:sldMk cId="1160890070" sldId="268"/>
            <ac:spMk id="13" creationId="{FCE87B8C-E5AA-4044-AB91-DDA3084BE456}"/>
          </ac:spMkLst>
        </pc:spChg>
        <pc:picChg chg="add mod">
          <ac:chgData name="Biji Shibulal" userId="2cf9906c-9ff3-4dc0-81ff-91b92eaa72ee" providerId="ADAL" clId="{F777B8A8-4D72-4E1A-B5B2-1F11626195F3}" dt="2022-01-01T14:37:44.066" v="596" actId="26606"/>
          <ac:picMkLst>
            <pc:docMk/>
            <pc:sldMk cId="1160890070" sldId="268"/>
            <ac:picMk id="3" creationId="{C0051F4E-8127-4789-AF27-31EA9D45C101}"/>
          </ac:picMkLst>
        </pc:picChg>
        <pc:picChg chg="del mod">
          <ac:chgData name="Biji Shibulal" userId="2cf9906c-9ff3-4dc0-81ff-91b92eaa72ee" providerId="ADAL" clId="{F777B8A8-4D72-4E1A-B5B2-1F11626195F3}" dt="2022-01-01T14:37:03.524" v="589" actId="478"/>
          <ac:picMkLst>
            <pc:docMk/>
            <pc:sldMk cId="1160890070" sldId="268"/>
            <ac:picMk id="4" creationId="{E12CE5DE-5B29-404C-9FB5-884263FF1FBD}"/>
          </ac:picMkLst>
        </pc:picChg>
      </pc:sldChg>
      <pc:sldChg chg="addSp delSp modSp add mod">
        <pc:chgData name="Biji Shibulal" userId="2cf9906c-9ff3-4dc0-81ff-91b92eaa72ee" providerId="ADAL" clId="{F777B8A8-4D72-4E1A-B5B2-1F11626195F3}" dt="2022-01-01T14:56:07.406" v="702" actId="1076"/>
        <pc:sldMkLst>
          <pc:docMk/>
          <pc:sldMk cId="448132124" sldId="270"/>
        </pc:sldMkLst>
        <pc:spChg chg="mod">
          <ac:chgData name="Biji Shibulal" userId="2cf9906c-9ff3-4dc0-81ff-91b92eaa72ee" providerId="ADAL" clId="{F777B8A8-4D72-4E1A-B5B2-1F11626195F3}" dt="2022-01-01T14:51:42.297" v="638" actId="20577"/>
          <ac:spMkLst>
            <pc:docMk/>
            <pc:sldMk cId="448132124" sldId="270"/>
            <ac:spMk id="6" creationId="{E0240A2B-5D81-4446-B49B-12F29F3C6251}"/>
          </ac:spMkLst>
        </pc:spChg>
        <pc:spChg chg="add mod">
          <ac:chgData name="Biji Shibulal" userId="2cf9906c-9ff3-4dc0-81ff-91b92eaa72ee" providerId="ADAL" clId="{F777B8A8-4D72-4E1A-B5B2-1F11626195F3}" dt="2022-01-01T14:55:43.498" v="701" actId="122"/>
          <ac:spMkLst>
            <pc:docMk/>
            <pc:sldMk cId="448132124" sldId="270"/>
            <ac:spMk id="7" creationId="{26776781-7CF9-4208-BD8A-AEC4C0022219}"/>
          </ac:spMkLst>
        </pc:spChg>
        <pc:picChg chg="add mod">
          <ac:chgData name="Biji Shibulal" userId="2cf9906c-9ff3-4dc0-81ff-91b92eaa72ee" providerId="ADAL" clId="{F777B8A8-4D72-4E1A-B5B2-1F11626195F3}" dt="2022-01-01T14:56:07.406" v="702" actId="1076"/>
          <ac:picMkLst>
            <pc:docMk/>
            <pc:sldMk cId="448132124" sldId="270"/>
            <ac:picMk id="3" creationId="{B9A23757-10E7-4D9E-8C82-5B2BE2122839}"/>
          </ac:picMkLst>
        </pc:picChg>
        <pc:picChg chg="del">
          <ac:chgData name="Biji Shibulal" userId="2cf9906c-9ff3-4dc0-81ff-91b92eaa72ee" providerId="ADAL" clId="{F777B8A8-4D72-4E1A-B5B2-1F11626195F3}" dt="2022-01-01T14:51:08.063" v="604" actId="478"/>
          <ac:picMkLst>
            <pc:docMk/>
            <pc:sldMk cId="448132124" sldId="270"/>
            <ac:picMk id="4" creationId="{E12CE5DE-5B29-404C-9FB5-884263FF1FBD}"/>
          </ac:picMkLst>
        </pc:picChg>
      </pc:sldChg>
      <pc:sldChg chg="add setBg">
        <pc:chgData name="Biji Shibulal" userId="2cf9906c-9ff3-4dc0-81ff-91b92eaa72ee" providerId="ADAL" clId="{F777B8A8-4D72-4E1A-B5B2-1F11626195F3}" dt="2022-01-03T11:56:17.092" v="703"/>
        <pc:sldMkLst>
          <pc:docMk/>
          <pc:sldMk cId="2521023667" sldId="271"/>
        </pc:sldMkLst>
      </pc:sldChg>
      <pc:sldChg chg="addSp modSp new mod">
        <pc:chgData name="Biji Shibulal" userId="2cf9906c-9ff3-4dc0-81ff-91b92eaa72ee" providerId="ADAL" clId="{F777B8A8-4D72-4E1A-B5B2-1F11626195F3}" dt="2022-01-03T12:12:02.322" v="825" actId="2711"/>
        <pc:sldMkLst>
          <pc:docMk/>
          <pc:sldMk cId="1877638573" sldId="272"/>
        </pc:sldMkLst>
        <pc:spChg chg="add mod">
          <ac:chgData name="Biji Shibulal" userId="2cf9906c-9ff3-4dc0-81ff-91b92eaa72ee" providerId="ADAL" clId="{F777B8A8-4D72-4E1A-B5B2-1F11626195F3}" dt="2022-01-03T12:12:02.322" v="825" actId="2711"/>
          <ac:spMkLst>
            <pc:docMk/>
            <pc:sldMk cId="1877638573" sldId="272"/>
            <ac:spMk id="2" creationId="{5A8F851A-1314-45E5-A121-729B1E2C143A}"/>
          </ac:spMkLst>
        </pc:spChg>
      </pc:sldChg>
      <pc:sldChg chg="modSp add mod setBg">
        <pc:chgData name="Biji Shibulal" userId="2cf9906c-9ff3-4dc0-81ff-91b92eaa72ee" providerId="ADAL" clId="{F777B8A8-4D72-4E1A-B5B2-1F11626195F3}" dt="2022-01-03T13:17:40.535" v="1608" actId="1076"/>
        <pc:sldMkLst>
          <pc:docMk/>
          <pc:sldMk cId="2416486943" sldId="273"/>
        </pc:sldMkLst>
        <pc:spChg chg="mod">
          <ac:chgData name="Biji Shibulal" userId="2cf9906c-9ff3-4dc0-81ff-91b92eaa72ee" providerId="ADAL" clId="{F777B8A8-4D72-4E1A-B5B2-1F11626195F3}" dt="2022-01-03T13:17:40.535" v="1608" actId="1076"/>
          <ac:spMkLst>
            <pc:docMk/>
            <pc:sldMk cId="2416486943" sldId="273"/>
            <ac:spMk id="8" creationId="{E58A503C-8833-44C6-B0E7-D81CAF385C74}"/>
          </ac:spMkLst>
        </pc:spChg>
      </pc:sldChg>
      <pc:sldChg chg="addSp delSp modSp new mod ord">
        <pc:chgData name="Biji Shibulal" userId="2cf9906c-9ff3-4dc0-81ff-91b92eaa72ee" providerId="ADAL" clId="{F777B8A8-4D72-4E1A-B5B2-1F11626195F3}" dt="2022-01-03T17:19:33.958" v="1636" actId="1582"/>
        <pc:sldMkLst>
          <pc:docMk/>
          <pc:sldMk cId="1226371640" sldId="274"/>
        </pc:sldMkLst>
        <pc:spChg chg="add mod">
          <ac:chgData name="Biji Shibulal" userId="2cf9906c-9ff3-4dc0-81ff-91b92eaa72ee" providerId="ADAL" clId="{F777B8A8-4D72-4E1A-B5B2-1F11626195F3}" dt="2022-01-03T17:19:33.958" v="1636" actId="1582"/>
          <ac:spMkLst>
            <pc:docMk/>
            <pc:sldMk cId="1226371640" sldId="274"/>
            <ac:spMk id="2" creationId="{243D5772-CA7E-41EE-AFD1-BCF1265FB749}"/>
          </ac:spMkLst>
        </pc:spChg>
        <pc:spChg chg="add mod">
          <ac:chgData name="Biji Shibulal" userId="2cf9906c-9ff3-4dc0-81ff-91b92eaa72ee" providerId="ADAL" clId="{F777B8A8-4D72-4E1A-B5B2-1F11626195F3}" dt="2022-01-03T17:19:33.958" v="1636" actId="1582"/>
          <ac:spMkLst>
            <pc:docMk/>
            <pc:sldMk cId="1226371640" sldId="274"/>
            <ac:spMk id="3" creationId="{C6DFB2CB-7E41-4EDA-93C6-8A5320A30202}"/>
          </ac:spMkLst>
        </pc:spChg>
        <pc:spChg chg="add mod">
          <ac:chgData name="Biji Shibulal" userId="2cf9906c-9ff3-4dc0-81ff-91b92eaa72ee" providerId="ADAL" clId="{F777B8A8-4D72-4E1A-B5B2-1F11626195F3}" dt="2022-01-03T17:19:33.958" v="1636" actId="1582"/>
          <ac:spMkLst>
            <pc:docMk/>
            <pc:sldMk cId="1226371640" sldId="274"/>
            <ac:spMk id="4" creationId="{1161485C-D54D-40F2-9801-F592D9CA69A3}"/>
          </ac:spMkLst>
        </pc:spChg>
        <pc:spChg chg="add mod">
          <ac:chgData name="Biji Shibulal" userId="2cf9906c-9ff3-4dc0-81ff-91b92eaa72ee" providerId="ADAL" clId="{F777B8A8-4D72-4E1A-B5B2-1F11626195F3}" dt="2022-01-03T17:19:33.958" v="1636" actId="1582"/>
          <ac:spMkLst>
            <pc:docMk/>
            <pc:sldMk cId="1226371640" sldId="274"/>
            <ac:spMk id="7" creationId="{97949914-028E-4344-9B45-F91209AE96E2}"/>
          </ac:spMkLst>
        </pc:spChg>
        <pc:spChg chg="add mod">
          <ac:chgData name="Biji Shibulal" userId="2cf9906c-9ff3-4dc0-81ff-91b92eaa72ee" providerId="ADAL" clId="{F777B8A8-4D72-4E1A-B5B2-1F11626195F3}" dt="2022-01-03T17:19:33.958" v="1636" actId="1582"/>
          <ac:spMkLst>
            <pc:docMk/>
            <pc:sldMk cId="1226371640" sldId="274"/>
            <ac:spMk id="10" creationId="{C47128B4-83F0-4749-9B4F-80F5FA343C0D}"/>
          </ac:spMkLst>
        </pc:spChg>
        <pc:spChg chg="add mod">
          <ac:chgData name="Biji Shibulal" userId="2cf9906c-9ff3-4dc0-81ff-91b92eaa72ee" providerId="ADAL" clId="{F777B8A8-4D72-4E1A-B5B2-1F11626195F3}" dt="2022-01-03T17:19:33.958" v="1636" actId="1582"/>
          <ac:spMkLst>
            <pc:docMk/>
            <pc:sldMk cId="1226371640" sldId="274"/>
            <ac:spMk id="13" creationId="{0BAA045D-306D-4AB5-9E84-C4BC363309DD}"/>
          </ac:spMkLst>
        </pc:spChg>
        <pc:spChg chg="add mod">
          <ac:chgData name="Biji Shibulal" userId="2cf9906c-9ff3-4dc0-81ff-91b92eaa72ee" providerId="ADAL" clId="{F777B8A8-4D72-4E1A-B5B2-1F11626195F3}" dt="2022-01-03T17:19:33.958" v="1636" actId="1582"/>
          <ac:spMkLst>
            <pc:docMk/>
            <pc:sldMk cId="1226371640" sldId="274"/>
            <ac:spMk id="18" creationId="{1E117F10-EA6B-4CE5-ABE4-ED16310BBB17}"/>
          </ac:spMkLst>
        </pc:spChg>
        <pc:spChg chg="add mod">
          <ac:chgData name="Biji Shibulal" userId="2cf9906c-9ff3-4dc0-81ff-91b92eaa72ee" providerId="ADAL" clId="{F777B8A8-4D72-4E1A-B5B2-1F11626195F3}" dt="2022-01-03T17:19:33.958" v="1636" actId="1582"/>
          <ac:spMkLst>
            <pc:docMk/>
            <pc:sldMk cId="1226371640" sldId="274"/>
            <ac:spMk id="23" creationId="{86FB001D-3683-487F-BDE6-2A52FA661E07}"/>
          </ac:spMkLst>
        </pc:spChg>
        <pc:spChg chg="add mod">
          <ac:chgData name="Biji Shibulal" userId="2cf9906c-9ff3-4dc0-81ff-91b92eaa72ee" providerId="ADAL" clId="{F777B8A8-4D72-4E1A-B5B2-1F11626195F3}" dt="2022-01-03T17:19:33.958" v="1636" actId="1582"/>
          <ac:spMkLst>
            <pc:docMk/>
            <pc:sldMk cId="1226371640" sldId="274"/>
            <ac:spMk id="26" creationId="{B8A20CE4-5E6A-45F6-B535-054A4E0FCE45}"/>
          </ac:spMkLst>
        </pc:spChg>
        <pc:grpChg chg="add mod">
          <ac:chgData name="Biji Shibulal" userId="2cf9906c-9ff3-4dc0-81ff-91b92eaa72ee" providerId="ADAL" clId="{F777B8A8-4D72-4E1A-B5B2-1F11626195F3}" dt="2022-01-03T13:15:56.547" v="1596" actId="164"/>
          <ac:grpSpMkLst>
            <pc:docMk/>
            <pc:sldMk cId="1226371640" sldId="274"/>
            <ac:grpSpMk id="27" creationId="{A2659158-882D-4631-9F42-BF8ECCC726F6}"/>
          </ac:grpSpMkLst>
        </pc:grpChg>
        <pc:picChg chg="add del mod">
          <ac:chgData name="Biji Shibulal" userId="2cf9906c-9ff3-4dc0-81ff-91b92eaa72ee" providerId="ADAL" clId="{F777B8A8-4D72-4E1A-B5B2-1F11626195F3}" dt="2022-01-03T12:50:49.026" v="1395" actId="478"/>
          <ac:picMkLst>
            <pc:docMk/>
            <pc:sldMk cId="1226371640" sldId="274"/>
            <ac:picMk id="6" creationId="{97FEC214-AF8A-4041-A005-F1FD3BF3FE23}"/>
          </ac:picMkLst>
        </pc:picChg>
        <pc:picChg chg="add mod">
          <ac:chgData name="Biji Shibulal" userId="2cf9906c-9ff3-4dc0-81ff-91b92eaa72ee" providerId="ADAL" clId="{F777B8A8-4D72-4E1A-B5B2-1F11626195F3}" dt="2022-01-03T17:19:33.958" v="1636" actId="1582"/>
          <ac:picMkLst>
            <pc:docMk/>
            <pc:sldMk cId="1226371640" sldId="274"/>
            <ac:picMk id="9" creationId="{5CD305F3-1CC6-48CB-ADF7-D69AB117059E}"/>
          </ac:picMkLst>
        </pc:picChg>
        <pc:picChg chg="add del mod">
          <ac:chgData name="Biji Shibulal" userId="2cf9906c-9ff3-4dc0-81ff-91b92eaa72ee" providerId="ADAL" clId="{F777B8A8-4D72-4E1A-B5B2-1F11626195F3}" dt="2022-01-03T12:38:35.330" v="1297" actId="478"/>
          <ac:picMkLst>
            <pc:docMk/>
            <pc:sldMk cId="1226371640" sldId="274"/>
            <ac:picMk id="12" creationId="{8DB4F757-4474-4909-AA9A-E55F4E3FC2F2}"/>
          </ac:picMkLst>
        </pc:picChg>
        <pc:picChg chg="add mod">
          <ac:chgData name="Biji Shibulal" userId="2cf9906c-9ff3-4dc0-81ff-91b92eaa72ee" providerId="ADAL" clId="{F777B8A8-4D72-4E1A-B5B2-1F11626195F3}" dt="2022-01-03T17:19:33.958" v="1636" actId="1582"/>
          <ac:picMkLst>
            <pc:docMk/>
            <pc:sldMk cId="1226371640" sldId="274"/>
            <ac:picMk id="15" creationId="{D0398BBE-3C08-4DBA-9888-9E2849446C38}"/>
          </ac:picMkLst>
        </pc:picChg>
        <pc:picChg chg="add mod">
          <ac:chgData name="Biji Shibulal" userId="2cf9906c-9ff3-4dc0-81ff-91b92eaa72ee" providerId="ADAL" clId="{F777B8A8-4D72-4E1A-B5B2-1F11626195F3}" dt="2022-01-03T17:19:33.958" v="1636" actId="1582"/>
          <ac:picMkLst>
            <pc:docMk/>
            <pc:sldMk cId="1226371640" sldId="274"/>
            <ac:picMk id="17" creationId="{CD9FABF6-5E46-4AA4-9430-9B481A5E756F}"/>
          </ac:picMkLst>
        </pc:picChg>
        <pc:picChg chg="add mod">
          <ac:chgData name="Biji Shibulal" userId="2cf9906c-9ff3-4dc0-81ff-91b92eaa72ee" providerId="ADAL" clId="{F777B8A8-4D72-4E1A-B5B2-1F11626195F3}" dt="2022-01-03T17:19:33.958" v="1636" actId="1582"/>
          <ac:picMkLst>
            <pc:docMk/>
            <pc:sldMk cId="1226371640" sldId="274"/>
            <ac:picMk id="20" creationId="{46EC27A2-3CA3-4253-BBA2-227392D7CAB6}"/>
          </ac:picMkLst>
        </pc:picChg>
        <pc:picChg chg="add mod">
          <ac:chgData name="Biji Shibulal" userId="2cf9906c-9ff3-4dc0-81ff-91b92eaa72ee" providerId="ADAL" clId="{F777B8A8-4D72-4E1A-B5B2-1F11626195F3}" dt="2022-01-03T17:19:33.958" v="1636" actId="1582"/>
          <ac:picMkLst>
            <pc:docMk/>
            <pc:sldMk cId="1226371640" sldId="274"/>
            <ac:picMk id="22" creationId="{FD2AA05A-F1C4-4180-8E9D-7BC0F2C36005}"/>
          </ac:picMkLst>
        </pc:picChg>
        <pc:picChg chg="add mod">
          <ac:chgData name="Biji Shibulal" userId="2cf9906c-9ff3-4dc0-81ff-91b92eaa72ee" providerId="ADAL" clId="{F777B8A8-4D72-4E1A-B5B2-1F11626195F3}" dt="2022-01-03T17:19:33.958" v="1636" actId="1582"/>
          <ac:picMkLst>
            <pc:docMk/>
            <pc:sldMk cId="1226371640" sldId="274"/>
            <ac:picMk id="25" creationId="{585CCAEA-8C9F-4C69-A95E-F1A79A0DE9D0}"/>
          </ac:picMkLst>
        </pc:picChg>
      </pc:sldChg>
    </pc:docChg>
  </pc:docChgLst>
  <pc:docChgLst>
    <pc:chgData name="Biji Shibulal" userId="2cf9906c-9ff3-4dc0-81ff-91b92eaa72ee" providerId="ADAL" clId="{5843BD08-0D92-418F-9B32-C5215EB16B79}"/>
    <pc:docChg chg="modSld">
      <pc:chgData name="Biji Shibulal" userId="2cf9906c-9ff3-4dc0-81ff-91b92eaa72ee" providerId="ADAL" clId="{5843BD08-0D92-418F-9B32-C5215EB16B79}" dt="2022-03-08T16:13:04.325" v="14" actId="20577"/>
      <pc:docMkLst>
        <pc:docMk/>
      </pc:docMkLst>
      <pc:sldChg chg="modSp">
        <pc:chgData name="Biji Shibulal" userId="2cf9906c-9ff3-4dc0-81ff-91b92eaa72ee" providerId="ADAL" clId="{5843BD08-0D92-418F-9B32-C5215EB16B79}" dt="2022-03-08T16:09:35.836" v="4" actId="20577"/>
        <pc:sldMkLst>
          <pc:docMk/>
          <pc:sldMk cId="359723307" sldId="263"/>
        </pc:sldMkLst>
        <pc:spChg chg="mod">
          <ac:chgData name="Biji Shibulal" userId="2cf9906c-9ff3-4dc0-81ff-91b92eaa72ee" providerId="ADAL" clId="{5843BD08-0D92-418F-9B32-C5215EB16B79}" dt="2022-03-08T16:09:35.836" v="4" actId="20577"/>
          <ac:spMkLst>
            <pc:docMk/>
            <pc:sldMk cId="359723307" sldId="263"/>
            <ac:spMk id="3" creationId="{96BBA36C-690D-4B0A-9318-0ED26B5AE417}"/>
          </ac:spMkLst>
        </pc:spChg>
      </pc:sldChg>
      <pc:sldChg chg="modSp">
        <pc:chgData name="Biji Shibulal" userId="2cf9906c-9ff3-4dc0-81ff-91b92eaa72ee" providerId="ADAL" clId="{5843BD08-0D92-418F-9B32-C5215EB16B79}" dt="2022-03-08T16:10:42.948" v="10" actId="207"/>
        <pc:sldMkLst>
          <pc:docMk/>
          <pc:sldMk cId="3509655098" sldId="264"/>
        </pc:sldMkLst>
        <pc:spChg chg="mod">
          <ac:chgData name="Biji Shibulal" userId="2cf9906c-9ff3-4dc0-81ff-91b92eaa72ee" providerId="ADAL" clId="{5843BD08-0D92-418F-9B32-C5215EB16B79}" dt="2022-03-08T16:10:42.948" v="10" actId="207"/>
          <ac:spMkLst>
            <pc:docMk/>
            <pc:sldMk cId="3509655098" sldId="264"/>
            <ac:spMk id="3" creationId="{85BB090D-AB2A-41A2-80F1-19044F21C2A8}"/>
          </ac:spMkLst>
        </pc:spChg>
      </pc:sldChg>
      <pc:sldChg chg="modSp">
        <pc:chgData name="Biji Shibulal" userId="2cf9906c-9ff3-4dc0-81ff-91b92eaa72ee" providerId="ADAL" clId="{5843BD08-0D92-418F-9B32-C5215EB16B79}" dt="2022-03-08T16:13:04.325" v="14" actId="20577"/>
        <pc:sldMkLst>
          <pc:docMk/>
          <pc:sldMk cId="3375389905" sldId="281"/>
        </pc:sldMkLst>
        <pc:spChg chg="mod">
          <ac:chgData name="Biji Shibulal" userId="2cf9906c-9ff3-4dc0-81ff-91b92eaa72ee" providerId="ADAL" clId="{5843BD08-0D92-418F-9B32-C5215EB16B79}" dt="2022-03-08T16:13:04.325" v="14" actId="20577"/>
          <ac:spMkLst>
            <pc:docMk/>
            <pc:sldMk cId="3375389905" sldId="281"/>
            <ac:spMk id="4" creationId="{29022DFB-77E9-47B9-9FC1-3D250E33D44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9D780-6101-49FA-B26F-D6C1EEF6E70B}" type="datetimeFigureOut">
              <a:rPr lang="en-GB" smtClean="0"/>
              <a:t>12/04/2022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6FEF2-155B-45C3-B74B-2B60A6FCA207}" type="slidenum">
              <a:rPr lang="en-GB" smtClean="0"/>
              <a:t>‹#›</a:t>
            </a:fld>
            <a:endParaRPr lang="en-GB"/>
          </a:p>
        </p:txBody>
      </p:sp>
    </p:spTree>
    <p:extLst>
      <p:ext uri="{BB962C8B-B14F-4D97-AF65-F5344CB8AC3E}">
        <p14:creationId xmlns:p14="http://schemas.microsoft.com/office/powerpoint/2010/main" val="136880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R is not scary like all Science researches </a:t>
            </a:r>
            <a:r>
              <a:rPr lang="en-GB" b="1" dirty="0"/>
              <a:t>describe</a:t>
            </a:r>
            <a:r>
              <a:rPr lang="en-GB" dirty="0"/>
              <a:t> it as; </a:t>
            </a:r>
            <a:r>
              <a:rPr lang="en-GB" b="1" dirty="0"/>
              <a:t>its simple but powerful </a:t>
            </a:r>
            <a:r>
              <a:rPr lang="en-GB" dirty="0" err="1"/>
              <a:t>progrmmng</a:t>
            </a:r>
            <a:r>
              <a:rPr lang="en-GB" dirty="0"/>
              <a:t> lang. and </a:t>
            </a:r>
            <a:r>
              <a:rPr lang="en-GB" b="1" dirty="0"/>
              <a:t>if I can do, you all can</a:t>
            </a:r>
            <a:r>
              <a:rPr lang="en-GB" dirty="0"/>
              <a:t>…</a:t>
            </a:r>
          </a:p>
          <a:p>
            <a:endParaRPr lang="en-GB" dirty="0"/>
          </a:p>
          <a:p>
            <a:r>
              <a:rPr lang="en-GB" dirty="0"/>
              <a:t>If you know how to </a:t>
            </a:r>
            <a:r>
              <a:rPr lang="en-GB" b="1" dirty="0"/>
              <a:t>enter keywords </a:t>
            </a:r>
            <a:r>
              <a:rPr lang="en-GB" dirty="0"/>
              <a:t>while googling stuffs, you can </a:t>
            </a:r>
            <a:r>
              <a:rPr lang="en-GB" b="1" dirty="0"/>
              <a:t>excel in R</a:t>
            </a:r>
            <a:r>
              <a:rPr lang="en-GB" dirty="0"/>
              <a:t>. As we are not </a:t>
            </a:r>
            <a:r>
              <a:rPr lang="en-GB" b="1" dirty="0"/>
              <a:t>developing a package </a:t>
            </a:r>
            <a:r>
              <a:rPr lang="en-GB" dirty="0"/>
              <a:t>or something </a:t>
            </a:r>
            <a:r>
              <a:rPr lang="en-GB" b="1" dirty="0"/>
              <a:t>we- as science researchers </a:t>
            </a:r>
            <a:r>
              <a:rPr lang="en-GB" dirty="0"/>
              <a:t>don’t need to write scripts from scratch. </a:t>
            </a:r>
            <a:r>
              <a:rPr lang="en-GB" b="1" dirty="0"/>
              <a:t>Every script you need is there in google</a:t>
            </a:r>
            <a:r>
              <a:rPr lang="en-GB" dirty="0"/>
              <a:t>. So </a:t>
            </a:r>
            <a:r>
              <a:rPr lang="en-GB" b="1" dirty="0"/>
              <a:t>google will be your best friend </a:t>
            </a:r>
            <a:r>
              <a:rPr lang="en-GB" dirty="0"/>
              <a:t>and there is </a:t>
            </a:r>
            <a:r>
              <a:rPr lang="en-GB" b="1" dirty="0"/>
              <a:t>web page called Stack overflow </a:t>
            </a:r>
            <a:r>
              <a:rPr lang="en-GB" dirty="0"/>
              <a:t>where the doubts/ errors you got might have been already asked by someone and the answers for it has been verified.</a:t>
            </a:r>
          </a:p>
          <a:p>
            <a:endParaRPr lang="en-GB" dirty="0"/>
          </a:p>
          <a:p>
            <a:endParaRPr lang="en-GB" dirty="0"/>
          </a:p>
        </p:txBody>
      </p:sp>
      <p:sp>
        <p:nvSpPr>
          <p:cNvPr id="4" name="Slide Number Placeholder 3"/>
          <p:cNvSpPr>
            <a:spLocks noGrp="1"/>
          </p:cNvSpPr>
          <p:nvPr>
            <p:ph type="sldNum" sz="quarter" idx="5"/>
          </p:nvPr>
        </p:nvSpPr>
        <p:spPr/>
        <p:txBody>
          <a:bodyPr/>
          <a:lstStyle/>
          <a:p>
            <a:fld id="{6796FEF2-155B-45C3-B74B-2B60A6FCA207}" type="slidenum">
              <a:rPr lang="en-GB" smtClean="0"/>
              <a:t>1</a:t>
            </a:fld>
            <a:endParaRPr lang="en-GB"/>
          </a:p>
        </p:txBody>
      </p:sp>
    </p:spTree>
    <p:extLst>
      <p:ext uri="{BB962C8B-B14F-4D97-AF65-F5344CB8AC3E}">
        <p14:creationId xmlns:p14="http://schemas.microsoft.com/office/powerpoint/2010/main" val="65254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might get frustrated in the beginning </a:t>
            </a:r>
            <a:r>
              <a:rPr lang="en-GB" b="0" i="0" dirty="0">
                <a:solidFill>
                  <a:srgbClr val="212529"/>
                </a:solidFill>
                <a:effectLst/>
                <a:latin typeface="-apple-system"/>
              </a:rPr>
              <a:t>because it is such a stickler for punctuation, and even one character out of place will cause it to complain.</a:t>
            </a:r>
            <a:endParaRPr lang="en-GB" dirty="0"/>
          </a:p>
          <a:p>
            <a:endParaRPr lang="en-GB" dirty="0"/>
          </a:p>
          <a:p>
            <a:r>
              <a:rPr lang="en-GB" b="1" dirty="0"/>
              <a:t>B</a:t>
            </a:r>
            <a:r>
              <a:rPr lang="en-GB" dirty="0"/>
              <a:t>ut you can get over it by keep trying</a:t>
            </a:r>
          </a:p>
        </p:txBody>
      </p:sp>
      <p:sp>
        <p:nvSpPr>
          <p:cNvPr id="4" name="Slide Number Placeholder 3"/>
          <p:cNvSpPr>
            <a:spLocks noGrp="1"/>
          </p:cNvSpPr>
          <p:nvPr>
            <p:ph type="sldNum" sz="quarter" idx="5"/>
          </p:nvPr>
        </p:nvSpPr>
        <p:spPr/>
        <p:txBody>
          <a:bodyPr/>
          <a:lstStyle/>
          <a:p>
            <a:fld id="{6796FEF2-155B-45C3-B74B-2B60A6FCA207}" type="slidenum">
              <a:rPr lang="en-GB" smtClean="0"/>
              <a:t>2</a:t>
            </a:fld>
            <a:endParaRPr lang="en-GB"/>
          </a:p>
        </p:txBody>
      </p:sp>
    </p:spTree>
    <p:extLst>
      <p:ext uri="{BB962C8B-B14F-4D97-AF65-F5344CB8AC3E}">
        <p14:creationId xmlns:p14="http://schemas.microsoft.com/office/powerpoint/2010/main" val="1325876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What is R? </a:t>
            </a:r>
            <a:r>
              <a:rPr lang="en-GB" dirty="0"/>
              <a:t>R is a </a:t>
            </a:r>
            <a:r>
              <a:rPr lang="en-GB" dirty="0" err="1"/>
              <a:t>progmng</a:t>
            </a:r>
            <a:r>
              <a:rPr lang="en-GB" dirty="0"/>
              <a:t> lang and we use R for pretty much everything from data anal to data </a:t>
            </a:r>
            <a:r>
              <a:rPr lang="en-GB" dirty="0" err="1"/>
              <a:t>visualiz</a:t>
            </a:r>
            <a:r>
              <a:rPr lang="en-GB" dirty="0"/>
              <a:t>. The </a:t>
            </a:r>
            <a:r>
              <a:rPr lang="en-GB" b="1" dirty="0"/>
              <a:t>major workflow </a:t>
            </a:r>
            <a:r>
              <a:rPr lang="en-GB" dirty="0"/>
              <a:t>to do R programming is loading your dataset to the R env. – This can be an </a:t>
            </a:r>
            <a:r>
              <a:rPr lang="en-GB" b="1" dirty="0"/>
              <a:t>excel file, </a:t>
            </a:r>
            <a:r>
              <a:rPr lang="en-GB" b="1" dirty="0" err="1"/>
              <a:t>tsv</a:t>
            </a:r>
            <a:r>
              <a:rPr lang="en-GB" b="1" dirty="0"/>
              <a:t> or csv file or even a </a:t>
            </a:r>
            <a:r>
              <a:rPr lang="en-GB" b="1" dirty="0" err="1"/>
              <a:t>fasta</a:t>
            </a:r>
            <a:r>
              <a:rPr lang="en-GB" b="1" dirty="0"/>
              <a:t> file</a:t>
            </a:r>
            <a:r>
              <a:rPr lang="en-GB" dirty="0"/>
              <a:t>. Then </a:t>
            </a:r>
            <a:r>
              <a:rPr lang="en-GB" b="1" dirty="0"/>
              <a:t>data wrangling </a:t>
            </a:r>
            <a:r>
              <a:rPr lang="en-GB" dirty="0"/>
              <a:t>which is </a:t>
            </a:r>
            <a:r>
              <a:rPr lang="en-GB" b="1" dirty="0"/>
              <a:t>tidying up and transforming </a:t>
            </a:r>
            <a:r>
              <a:rPr lang="en-GB" dirty="0" err="1"/>
              <a:t>ur</a:t>
            </a:r>
            <a:r>
              <a:rPr lang="en-GB" dirty="0"/>
              <a:t> data- if you have to change column/row name or if u want to merge two tables or if you subset your table-if you don’t want some columns/ rows not to be included in the analysis- these can be done during data wrangling and </a:t>
            </a:r>
            <a:r>
              <a:rPr lang="en-GB" b="1" dirty="0"/>
              <a:t>finally the data analysis and visualization</a:t>
            </a:r>
            <a:r>
              <a:rPr lang="en-GB" dirty="0"/>
              <a:t>. These 2 can </a:t>
            </a:r>
            <a:r>
              <a:rPr lang="en-GB" b="1" dirty="0"/>
              <a:t>interchange</a:t>
            </a:r>
            <a:r>
              <a:rPr lang="en-GB" dirty="0"/>
              <a:t> based on your analysis. For </a:t>
            </a:r>
            <a:r>
              <a:rPr lang="en-GB" dirty="0" err="1"/>
              <a:t>eg</a:t>
            </a:r>
            <a:r>
              <a:rPr lang="en-GB" dirty="0"/>
              <a:t> if you want to do some analysis such as linear regression you need to check whether your data is normally distributed- so you can visualize </a:t>
            </a:r>
            <a:r>
              <a:rPr lang="en-GB" dirty="0" err="1"/>
              <a:t>ur</a:t>
            </a:r>
            <a:r>
              <a:rPr lang="en-GB" dirty="0"/>
              <a:t> data as a histogram and check whether u get a parabolic curve and then proceed to analysis.</a:t>
            </a:r>
          </a:p>
          <a:p>
            <a:endParaRPr lang="en-GB" dirty="0"/>
          </a:p>
          <a:p>
            <a:endParaRPr lang="en-GB" dirty="0"/>
          </a:p>
          <a:p>
            <a:r>
              <a:rPr lang="en-GB" b="1" dirty="0"/>
              <a:t>Why R and not other softwares or excel- </a:t>
            </a:r>
            <a:r>
              <a:rPr lang="en-GB" dirty="0"/>
              <a:t>I am not saying that you don’t have to use excel at all. I use excel a lot for preparing my database, entering my </a:t>
            </a:r>
            <a:r>
              <a:rPr lang="en-GB" dirty="0" err="1"/>
              <a:t>wetlab</a:t>
            </a:r>
            <a:r>
              <a:rPr lang="en-GB" dirty="0"/>
              <a:t>/field </a:t>
            </a:r>
            <a:r>
              <a:rPr lang="en-GB" dirty="0" err="1"/>
              <a:t>expt</a:t>
            </a:r>
            <a:r>
              <a:rPr lang="en-GB" dirty="0"/>
              <a:t> results etc. But I prefer R for data analysis and </a:t>
            </a:r>
            <a:r>
              <a:rPr lang="en-GB" dirty="0" err="1"/>
              <a:t>visualizatn</a:t>
            </a:r>
            <a:r>
              <a:rPr lang="en-GB" dirty="0"/>
              <a:t>. </a:t>
            </a:r>
          </a:p>
          <a:p>
            <a:r>
              <a:rPr lang="en-GB" dirty="0"/>
              <a:t>You might have noticed that when we sent the instructions for </a:t>
            </a:r>
            <a:r>
              <a:rPr lang="en-GB" b="1" dirty="0"/>
              <a:t>downloading we provided two links- </a:t>
            </a:r>
            <a:r>
              <a:rPr lang="en-GB" dirty="0"/>
              <a:t>one for R and the other for R studio. SO what is the diff bet the two???</a:t>
            </a:r>
          </a:p>
        </p:txBody>
      </p:sp>
      <p:sp>
        <p:nvSpPr>
          <p:cNvPr id="4" name="Slide Number Placeholder 3"/>
          <p:cNvSpPr>
            <a:spLocks noGrp="1"/>
          </p:cNvSpPr>
          <p:nvPr>
            <p:ph type="sldNum" sz="quarter" idx="5"/>
          </p:nvPr>
        </p:nvSpPr>
        <p:spPr/>
        <p:txBody>
          <a:bodyPr/>
          <a:lstStyle/>
          <a:p>
            <a:fld id="{6796FEF2-155B-45C3-B74B-2B60A6FCA207}" type="slidenum">
              <a:rPr lang="en-GB" smtClean="0"/>
              <a:t>3</a:t>
            </a:fld>
            <a:endParaRPr lang="en-GB"/>
          </a:p>
        </p:txBody>
      </p:sp>
    </p:spTree>
    <p:extLst>
      <p:ext uri="{BB962C8B-B14F-4D97-AF65-F5344CB8AC3E}">
        <p14:creationId xmlns:p14="http://schemas.microsoft.com/office/powerpoint/2010/main" val="169915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6796FEF2-155B-45C3-B74B-2B60A6FCA207}" type="slidenum">
              <a:rPr lang="en-GB" smtClean="0"/>
              <a:t>6</a:t>
            </a:fld>
            <a:endParaRPr lang="en-GB"/>
          </a:p>
        </p:txBody>
      </p:sp>
    </p:spTree>
    <p:extLst>
      <p:ext uri="{BB962C8B-B14F-4D97-AF65-F5344CB8AC3E}">
        <p14:creationId xmlns:p14="http://schemas.microsoft.com/office/powerpoint/2010/main" val="3961854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96FEF2-155B-45C3-B74B-2B60A6FCA207}" type="slidenum">
              <a:rPr lang="en-GB" smtClean="0"/>
              <a:t>11</a:t>
            </a:fld>
            <a:endParaRPr lang="en-GB"/>
          </a:p>
        </p:txBody>
      </p:sp>
    </p:spTree>
    <p:extLst>
      <p:ext uri="{BB962C8B-B14F-4D97-AF65-F5344CB8AC3E}">
        <p14:creationId xmlns:p14="http://schemas.microsoft.com/office/powerpoint/2010/main" val="1268430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04313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4/12/2022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183717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4/12/2022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422785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4/12/2022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4824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4/12/2022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981084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4/12/2022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221973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4/12/2022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539548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29984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4186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1698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87912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1404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t>4/12/2022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50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52240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4/12/2022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1695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4866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01130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C1E1FAD-7351-4908-963A-08EA8E4AB7A0}" type="datetimeFigureOut">
              <a:rPr lang="en-US" smtClean="0"/>
              <a:pPr/>
              <a:t>4/12/2022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2557223385"/>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ight bulbs with one bulb lit">
            <a:extLst>
              <a:ext uri="{FF2B5EF4-FFF2-40B4-BE49-F238E27FC236}">
                <a16:creationId xmlns:a16="http://schemas.microsoft.com/office/drawing/2014/main" id="{7E0AB18E-86D1-4935-B5CF-F3CBC69B47F3}"/>
              </a:ext>
            </a:extLst>
          </p:cNvPr>
          <p:cNvPicPr>
            <a:picLocks noChangeAspect="1"/>
          </p:cNvPicPr>
          <p:nvPr/>
        </p:nvPicPr>
        <p:blipFill rotWithShape="1">
          <a:blip r:embed="rId3"/>
          <a:srcRect t="5237" r="-1" b="-1"/>
          <a:stretch/>
        </p:blipFill>
        <p:spPr>
          <a:xfrm>
            <a:off x="589065" y="309205"/>
            <a:ext cx="11244875" cy="6393594"/>
          </a:xfrm>
          <a:custGeom>
            <a:avLst/>
            <a:gdLst/>
            <a:ahLst/>
            <a:cxnLst/>
            <a:rect l="l" t="t" r="r" b="b"/>
            <a:pathLst>
              <a:path w="11244895" h="6393604">
                <a:moveTo>
                  <a:pt x="0" y="0"/>
                </a:moveTo>
                <a:lnTo>
                  <a:pt x="11024882" y="0"/>
                </a:lnTo>
                <a:lnTo>
                  <a:pt x="11244874" y="5980202"/>
                </a:lnTo>
                <a:cubicBezTo>
                  <a:pt x="11245230" y="5990765"/>
                  <a:pt x="11241062" y="6000472"/>
                  <a:pt x="11234024" y="6007639"/>
                </a:cubicBezTo>
                <a:lnTo>
                  <a:pt x="11206188" y="6019725"/>
                </a:lnTo>
                <a:cubicBezTo>
                  <a:pt x="11206216" y="6020500"/>
                  <a:pt x="11206246" y="6021274"/>
                  <a:pt x="11206274" y="6022049"/>
                </a:cubicBezTo>
                <a:lnTo>
                  <a:pt x="10574878" y="6042984"/>
                </a:lnTo>
                <a:lnTo>
                  <a:pt x="10558875" y="6047706"/>
                </a:lnTo>
                <a:cubicBezTo>
                  <a:pt x="10550278" y="6049738"/>
                  <a:pt x="10538428" y="6051751"/>
                  <a:pt x="10520436" y="6053193"/>
                </a:cubicBezTo>
                <a:cubicBezTo>
                  <a:pt x="10475138" y="6040706"/>
                  <a:pt x="10418243" y="6076360"/>
                  <a:pt x="10361896" y="6059419"/>
                </a:cubicBezTo>
                <a:cubicBezTo>
                  <a:pt x="10341403" y="6055542"/>
                  <a:pt x="10279362" y="6057956"/>
                  <a:pt x="10268486" y="6067189"/>
                </a:cubicBezTo>
                <a:cubicBezTo>
                  <a:pt x="10255727" y="6069499"/>
                  <a:pt x="10240317" y="6066803"/>
                  <a:pt x="10235276" y="6076493"/>
                </a:cubicBezTo>
                <a:cubicBezTo>
                  <a:pt x="10226520" y="6088232"/>
                  <a:pt x="10179594" y="6071903"/>
                  <a:pt x="10187365" y="6085214"/>
                </a:cubicBezTo>
                <a:cubicBezTo>
                  <a:pt x="10154086" y="6074061"/>
                  <a:pt x="10130952" y="6098795"/>
                  <a:pt x="10104570" y="6105527"/>
                </a:cubicBezTo>
                <a:lnTo>
                  <a:pt x="10024444" y="6115758"/>
                </a:lnTo>
                <a:lnTo>
                  <a:pt x="9970441" y="6119015"/>
                </a:lnTo>
                <a:lnTo>
                  <a:pt x="9962588" y="6118985"/>
                </a:lnTo>
                <a:lnTo>
                  <a:pt x="9897357" y="6110779"/>
                </a:lnTo>
                <a:cubicBezTo>
                  <a:pt x="9895915" y="6112721"/>
                  <a:pt x="9893945" y="6114547"/>
                  <a:pt x="9891504" y="6116195"/>
                </a:cubicBezTo>
                <a:lnTo>
                  <a:pt x="9871379" y="6122185"/>
                </a:lnTo>
                <a:lnTo>
                  <a:pt x="9853740" y="6116538"/>
                </a:lnTo>
                <a:lnTo>
                  <a:pt x="9771804" y="6108146"/>
                </a:lnTo>
                <a:lnTo>
                  <a:pt x="9652162" y="6101878"/>
                </a:lnTo>
                <a:lnTo>
                  <a:pt x="9633903" y="6096074"/>
                </a:lnTo>
                <a:cubicBezTo>
                  <a:pt x="9592509" y="6090410"/>
                  <a:pt x="9543168" y="6099341"/>
                  <a:pt x="9516360" y="6084309"/>
                </a:cubicBezTo>
                <a:lnTo>
                  <a:pt x="9454893" y="6083927"/>
                </a:lnTo>
                <a:lnTo>
                  <a:pt x="9448281" y="6090004"/>
                </a:lnTo>
                <a:lnTo>
                  <a:pt x="9430107" y="6089060"/>
                </a:lnTo>
                <a:lnTo>
                  <a:pt x="9425264" y="6090092"/>
                </a:lnTo>
                <a:cubicBezTo>
                  <a:pt x="9416026" y="6092092"/>
                  <a:pt x="9406854" y="6093861"/>
                  <a:pt x="9397520" y="6094724"/>
                </a:cubicBezTo>
                <a:cubicBezTo>
                  <a:pt x="9398304" y="6089168"/>
                  <a:pt x="9396028" y="6085782"/>
                  <a:pt x="9391940" y="6083785"/>
                </a:cubicBezTo>
                <a:lnTo>
                  <a:pt x="9383661" y="6082480"/>
                </a:lnTo>
                <a:lnTo>
                  <a:pt x="9082566" y="6092463"/>
                </a:lnTo>
                <a:lnTo>
                  <a:pt x="9057129" y="6103516"/>
                </a:lnTo>
                <a:lnTo>
                  <a:pt x="8977002" y="6113748"/>
                </a:lnTo>
                <a:lnTo>
                  <a:pt x="8922998" y="6117005"/>
                </a:lnTo>
                <a:lnTo>
                  <a:pt x="8915145" y="6116975"/>
                </a:lnTo>
                <a:lnTo>
                  <a:pt x="8849913" y="6108769"/>
                </a:lnTo>
                <a:cubicBezTo>
                  <a:pt x="8848472" y="6110709"/>
                  <a:pt x="8846502" y="6112536"/>
                  <a:pt x="8844062" y="6114185"/>
                </a:cubicBezTo>
                <a:lnTo>
                  <a:pt x="8823936" y="6120175"/>
                </a:lnTo>
                <a:lnTo>
                  <a:pt x="8806296" y="6114528"/>
                </a:lnTo>
                <a:lnTo>
                  <a:pt x="8724361" y="6106136"/>
                </a:lnTo>
                <a:lnTo>
                  <a:pt x="8703362" y="6105036"/>
                </a:lnTo>
                <a:lnTo>
                  <a:pt x="7828889" y="6134030"/>
                </a:lnTo>
                <a:lnTo>
                  <a:pt x="7072945" y="6159094"/>
                </a:lnTo>
                <a:lnTo>
                  <a:pt x="6575033" y="6175603"/>
                </a:lnTo>
                <a:lnTo>
                  <a:pt x="6535251" y="6177101"/>
                </a:lnTo>
                <a:cubicBezTo>
                  <a:pt x="6544375" y="6185039"/>
                  <a:pt x="6360160" y="6189774"/>
                  <a:pt x="6293471" y="6185203"/>
                </a:cubicBezTo>
                <a:lnTo>
                  <a:pt x="6291786" y="6184994"/>
                </a:lnTo>
                <a:lnTo>
                  <a:pt x="3497393" y="6277645"/>
                </a:lnTo>
                <a:lnTo>
                  <a:pt x="0" y="6393604"/>
                </a:lnTo>
                <a:close/>
              </a:path>
            </a:pathLst>
          </a:custGeom>
        </p:spPr>
      </p:pic>
      <p:sp>
        <p:nvSpPr>
          <p:cNvPr id="2" name="Title 1">
            <a:extLst>
              <a:ext uri="{FF2B5EF4-FFF2-40B4-BE49-F238E27FC236}">
                <a16:creationId xmlns:a16="http://schemas.microsoft.com/office/drawing/2014/main" id="{C24CA2FE-D072-40A5-99AE-BCAA7C2DC890}"/>
              </a:ext>
            </a:extLst>
          </p:cNvPr>
          <p:cNvSpPr>
            <a:spLocks noGrp="1"/>
          </p:cNvSpPr>
          <p:nvPr>
            <p:ph type="ctrTitle"/>
          </p:nvPr>
        </p:nvSpPr>
        <p:spPr>
          <a:xfrm>
            <a:off x="685801" y="2590800"/>
            <a:ext cx="6005198" cy="2732236"/>
          </a:xfrm>
        </p:spPr>
        <p:txBody>
          <a:bodyPr>
            <a:normAutofit fontScale="90000"/>
          </a:bodyPr>
          <a:lstStyle/>
          <a:p>
            <a:r>
              <a:rPr lang="en-GB" sz="4000">
                <a:solidFill>
                  <a:srgbClr val="FFFF00"/>
                </a:solidFill>
                <a:latin typeface="+mn-lt"/>
              </a:rPr>
              <a:t>Getting started with R and R studio</a:t>
            </a:r>
            <a:br>
              <a:rPr lang="en-GB" sz="4000">
                <a:latin typeface="+mn-lt"/>
              </a:rPr>
            </a:br>
            <a:br>
              <a:rPr lang="en-GB" sz="4000">
                <a:latin typeface="+mn-lt"/>
              </a:rPr>
            </a:br>
            <a:r>
              <a:rPr lang="en-GB" sz="4000">
                <a:latin typeface="+mn-lt"/>
              </a:rPr>
              <a:t>[</a:t>
            </a:r>
            <a:r>
              <a:rPr lang="en-GB" sz="4000" err="1">
                <a:latin typeface="+mn-lt"/>
              </a:rPr>
              <a:t>CEoBS</a:t>
            </a:r>
            <a:r>
              <a:rPr lang="en-GB" sz="4000">
                <a:latin typeface="+mn-lt"/>
              </a:rPr>
              <a:t>, University of </a:t>
            </a:r>
            <a:r>
              <a:rPr lang="en-GB" sz="4000" err="1">
                <a:latin typeface="+mn-lt"/>
              </a:rPr>
              <a:t>brighton</a:t>
            </a:r>
            <a:r>
              <a:rPr lang="en-GB" sz="4000">
                <a:latin typeface="+mn-lt"/>
              </a:rPr>
              <a:t>]</a:t>
            </a:r>
            <a:endParaRPr lang="en-GB" sz="4000" dirty="0">
              <a:latin typeface="+mn-lt"/>
            </a:endParaRPr>
          </a:p>
        </p:txBody>
      </p:sp>
      <p:sp>
        <p:nvSpPr>
          <p:cNvPr id="3" name="Subtitle 2">
            <a:extLst>
              <a:ext uri="{FF2B5EF4-FFF2-40B4-BE49-F238E27FC236}">
                <a16:creationId xmlns:a16="http://schemas.microsoft.com/office/drawing/2014/main" id="{172C582B-A56C-4A05-9CDE-20DF7CC6DF31}"/>
              </a:ext>
            </a:extLst>
          </p:cNvPr>
          <p:cNvSpPr>
            <a:spLocks noGrp="1"/>
          </p:cNvSpPr>
          <p:nvPr>
            <p:ph type="subTitle" idx="1"/>
          </p:nvPr>
        </p:nvSpPr>
        <p:spPr>
          <a:xfrm>
            <a:off x="9430033" y="6320677"/>
            <a:ext cx="2659298" cy="456235"/>
          </a:xfrm>
        </p:spPr>
        <p:txBody>
          <a:bodyPr>
            <a:normAutofit fontScale="92500" lnSpcReduction="10000"/>
          </a:bodyPr>
          <a:lstStyle/>
          <a:p>
            <a:r>
              <a:rPr lang="en-GB" dirty="0" err="1">
                <a:solidFill>
                  <a:srgbClr val="FFFFFF"/>
                </a:solidFill>
              </a:rPr>
              <a:t>Dr.</a:t>
            </a:r>
            <a:r>
              <a:rPr lang="en-GB" dirty="0">
                <a:solidFill>
                  <a:srgbClr val="FFFFFF"/>
                </a:solidFill>
              </a:rPr>
              <a:t> Biji Shibulal</a:t>
            </a:r>
          </a:p>
        </p:txBody>
      </p:sp>
    </p:spTree>
    <p:extLst>
      <p:ext uri="{BB962C8B-B14F-4D97-AF65-F5344CB8AC3E}">
        <p14:creationId xmlns:p14="http://schemas.microsoft.com/office/powerpoint/2010/main" val="968543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8937D1-9154-4803-B126-CC8ECB7A072C}"/>
              </a:ext>
            </a:extLst>
          </p:cNvPr>
          <p:cNvSpPr txBox="1"/>
          <p:nvPr/>
        </p:nvSpPr>
        <p:spPr>
          <a:xfrm>
            <a:off x="3368842" y="365760"/>
            <a:ext cx="5005137" cy="461665"/>
          </a:xfrm>
          <a:prstGeom prst="rect">
            <a:avLst/>
          </a:prstGeom>
          <a:noFill/>
        </p:spPr>
        <p:txBody>
          <a:bodyPr wrap="square" rtlCol="0">
            <a:spAutoFit/>
          </a:bodyPr>
          <a:lstStyle/>
          <a:p>
            <a:pPr algn="ctr"/>
            <a:r>
              <a:rPr lang="en-GB" sz="2400" b="1" dirty="0"/>
              <a:t>Missing values in your dataset</a:t>
            </a:r>
          </a:p>
        </p:txBody>
      </p:sp>
      <p:sp>
        <p:nvSpPr>
          <p:cNvPr id="3" name="TextBox 2">
            <a:extLst>
              <a:ext uri="{FF2B5EF4-FFF2-40B4-BE49-F238E27FC236}">
                <a16:creationId xmlns:a16="http://schemas.microsoft.com/office/drawing/2014/main" id="{96BBA36C-690D-4B0A-9318-0ED26B5AE417}"/>
              </a:ext>
            </a:extLst>
          </p:cNvPr>
          <p:cNvSpPr txBox="1"/>
          <p:nvPr/>
        </p:nvSpPr>
        <p:spPr>
          <a:xfrm>
            <a:off x="558266" y="1042576"/>
            <a:ext cx="11633734" cy="6370975"/>
          </a:xfrm>
          <a:prstGeom prst="rect">
            <a:avLst/>
          </a:prstGeom>
          <a:noFill/>
        </p:spPr>
        <p:txBody>
          <a:bodyPr wrap="square" rtlCol="0">
            <a:spAutoFit/>
          </a:bodyPr>
          <a:lstStyle/>
          <a:p>
            <a:pPr marL="285750" indent="-285750">
              <a:buFont typeface="Wingdings" panose="05000000000000000000" pitchFamily="2" charset="2"/>
              <a:buChar char="§"/>
            </a:pPr>
            <a:r>
              <a:rPr lang="en-GB" sz="2400" dirty="0"/>
              <a:t>The </a:t>
            </a:r>
            <a:r>
              <a:rPr lang="en-GB" sz="2400" dirty="0">
                <a:solidFill>
                  <a:srgbClr val="FFFF00"/>
                </a:solidFill>
              </a:rPr>
              <a:t>first obstacle </a:t>
            </a:r>
            <a:r>
              <a:rPr lang="en-GB" sz="2400" dirty="0"/>
              <a:t>in any data analysis - it’s important to </a:t>
            </a:r>
            <a:r>
              <a:rPr lang="en-GB" sz="2400" dirty="0">
                <a:solidFill>
                  <a:srgbClr val="FFFF00"/>
                </a:solidFill>
              </a:rPr>
              <a:t>master the methods</a:t>
            </a:r>
            <a:r>
              <a:rPr lang="en-GB" sz="2400" dirty="0"/>
              <a:t> to overcome them</a:t>
            </a:r>
          </a:p>
          <a:p>
            <a:pPr marL="285750" indent="-285750">
              <a:buFont typeface="Wingdings" panose="05000000000000000000" pitchFamily="2" charset="2"/>
              <a:buChar char="§"/>
            </a:pPr>
            <a:endParaRPr lang="en-GB" sz="2400" dirty="0"/>
          </a:p>
          <a:p>
            <a:pPr marL="285750" indent="-285750">
              <a:buFont typeface="Wingdings" panose="05000000000000000000" pitchFamily="2" charset="2"/>
              <a:buChar char="§"/>
            </a:pPr>
            <a:r>
              <a:rPr lang="en-GB" sz="2400" dirty="0"/>
              <a:t>In most statistical methods the </a:t>
            </a:r>
            <a:r>
              <a:rPr lang="en-GB" sz="2400" dirty="0">
                <a:solidFill>
                  <a:srgbClr val="FFFF00"/>
                </a:solidFill>
              </a:rPr>
              <a:t>default option is listwise deletion</a:t>
            </a:r>
            <a:r>
              <a:rPr lang="en-GB" sz="2400" dirty="0"/>
              <a:t>- leads to </a:t>
            </a:r>
            <a:r>
              <a:rPr lang="en-GB" sz="2400" dirty="0">
                <a:solidFill>
                  <a:srgbClr val="FFFF00"/>
                </a:solidFill>
              </a:rPr>
              <a:t>information loss</a:t>
            </a:r>
          </a:p>
          <a:p>
            <a:pPr marL="285750" indent="-285750">
              <a:buFont typeface="Wingdings" panose="05000000000000000000" pitchFamily="2" charset="2"/>
              <a:buChar char="§"/>
            </a:pPr>
            <a:endParaRPr lang="en-GB" sz="2400" dirty="0"/>
          </a:p>
          <a:p>
            <a:pPr marL="285750" indent="-285750">
              <a:buFont typeface="Wingdings" panose="05000000000000000000" pitchFamily="2" charset="2"/>
              <a:buChar char="§"/>
            </a:pPr>
            <a:r>
              <a:rPr lang="en-GB" sz="2400" dirty="0"/>
              <a:t>Some incredible </a:t>
            </a:r>
            <a:r>
              <a:rPr lang="en-GB" sz="2400" dirty="0">
                <a:solidFill>
                  <a:srgbClr val="FFFF00"/>
                </a:solidFill>
              </a:rPr>
              <a:t>R packages </a:t>
            </a:r>
            <a:r>
              <a:rPr lang="en-GB" sz="2400" dirty="0"/>
              <a:t>for missing values imputation.</a:t>
            </a:r>
          </a:p>
          <a:p>
            <a:pPr marL="285750" indent="-285750" algn="just">
              <a:buFont typeface="Wingdings" panose="05000000000000000000" pitchFamily="2" charset="2"/>
              <a:buChar char="§"/>
            </a:pPr>
            <a:endParaRPr lang="en-GB" sz="2400" dirty="0"/>
          </a:p>
          <a:p>
            <a:pPr marL="285750" indent="-285750">
              <a:buFont typeface="Wingdings" panose="05000000000000000000" pitchFamily="2" charset="2"/>
              <a:buChar char="§"/>
            </a:pPr>
            <a:r>
              <a:rPr lang="en-GB" sz="2400" dirty="0"/>
              <a:t>5 R packages popularly known for missing value imputation</a:t>
            </a:r>
          </a:p>
          <a:p>
            <a:pPr marL="742950" lvl="1" indent="-285750">
              <a:buFont typeface="Wingdings" panose="05000000000000000000" pitchFamily="2" charset="2"/>
              <a:buChar char="§"/>
            </a:pPr>
            <a:endParaRPr lang="en-GB" sz="2400" dirty="0"/>
          </a:p>
          <a:p>
            <a:pPr lvl="5">
              <a:buFont typeface="+mj-lt"/>
              <a:buAutoNum type="arabicPeriod"/>
            </a:pPr>
            <a:r>
              <a:rPr lang="it-IT" sz="2400" b="0" i="0" dirty="0">
                <a:effectLst/>
              </a:rPr>
              <a:t>MICE</a:t>
            </a:r>
          </a:p>
          <a:p>
            <a:pPr lvl="5">
              <a:buFont typeface="+mj-lt"/>
              <a:buAutoNum type="arabicPeriod"/>
            </a:pPr>
            <a:r>
              <a:rPr lang="it-IT" sz="2400" b="0" i="0" dirty="0">
                <a:effectLst/>
              </a:rPr>
              <a:t>Amelia</a:t>
            </a:r>
          </a:p>
          <a:p>
            <a:pPr lvl="5">
              <a:buFont typeface="+mj-lt"/>
              <a:buAutoNum type="arabicPeriod"/>
            </a:pPr>
            <a:r>
              <a:rPr lang="it-IT" sz="2400" b="0" i="0" dirty="0">
                <a:effectLst/>
              </a:rPr>
              <a:t>missForest</a:t>
            </a:r>
          </a:p>
          <a:p>
            <a:pPr lvl="5">
              <a:buFont typeface="+mj-lt"/>
              <a:buAutoNum type="arabicPeriod"/>
            </a:pPr>
            <a:r>
              <a:rPr lang="it-IT" sz="2400" b="0" i="0" dirty="0">
                <a:effectLst/>
              </a:rPr>
              <a:t>Hmisc</a:t>
            </a:r>
          </a:p>
          <a:p>
            <a:pPr lvl="5">
              <a:buFont typeface="+mj-lt"/>
              <a:buAutoNum type="arabicPeriod"/>
            </a:pPr>
            <a:r>
              <a:rPr lang="it-IT" sz="2400" b="0" i="0" dirty="0">
                <a:effectLst/>
              </a:rPr>
              <a:t>mi</a:t>
            </a:r>
          </a:p>
          <a:p>
            <a:pPr marL="1200150" lvl="2" indent="-285750">
              <a:buFont typeface="Wingdings" panose="05000000000000000000" pitchFamily="2" charset="2"/>
              <a:buChar char="Ø"/>
            </a:pPr>
            <a:endParaRPr lang="en-GB" sz="2400" dirty="0"/>
          </a:p>
          <a:p>
            <a:pPr marL="285750" indent="-285750">
              <a:buFont typeface="Wingdings" panose="05000000000000000000" pitchFamily="2" charset="2"/>
              <a:buChar char="§"/>
            </a:pPr>
            <a:endParaRPr lang="en-GB" sz="2400" dirty="0"/>
          </a:p>
        </p:txBody>
      </p:sp>
    </p:spTree>
    <p:extLst>
      <p:ext uri="{BB962C8B-B14F-4D97-AF65-F5344CB8AC3E}">
        <p14:creationId xmlns:p14="http://schemas.microsoft.com/office/powerpoint/2010/main" val="35972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B43928-A164-4370-A404-1070B15C54A7}"/>
              </a:ext>
            </a:extLst>
          </p:cNvPr>
          <p:cNvSpPr txBox="1"/>
          <p:nvPr/>
        </p:nvSpPr>
        <p:spPr>
          <a:xfrm>
            <a:off x="3647975" y="519764"/>
            <a:ext cx="4273617" cy="461665"/>
          </a:xfrm>
          <a:prstGeom prst="rect">
            <a:avLst/>
          </a:prstGeom>
          <a:noFill/>
        </p:spPr>
        <p:txBody>
          <a:bodyPr wrap="square" rtlCol="0">
            <a:spAutoFit/>
          </a:bodyPr>
          <a:lstStyle/>
          <a:p>
            <a:pPr algn="ctr"/>
            <a:r>
              <a:rPr lang="en-GB" sz="2400" b="1" dirty="0"/>
              <a:t>MICE</a:t>
            </a:r>
          </a:p>
        </p:txBody>
      </p:sp>
      <p:sp>
        <p:nvSpPr>
          <p:cNvPr id="3" name="TextBox 2">
            <a:extLst>
              <a:ext uri="{FF2B5EF4-FFF2-40B4-BE49-F238E27FC236}">
                <a16:creationId xmlns:a16="http://schemas.microsoft.com/office/drawing/2014/main" id="{85BB090D-AB2A-41A2-80F1-19044F21C2A8}"/>
              </a:ext>
            </a:extLst>
          </p:cNvPr>
          <p:cNvSpPr txBox="1"/>
          <p:nvPr/>
        </p:nvSpPr>
        <p:spPr>
          <a:xfrm>
            <a:off x="847023" y="1655545"/>
            <a:ext cx="10703293" cy="3785652"/>
          </a:xfrm>
          <a:prstGeom prst="rect">
            <a:avLst/>
          </a:prstGeom>
          <a:noFill/>
        </p:spPr>
        <p:txBody>
          <a:bodyPr wrap="square" rtlCol="0">
            <a:spAutoFit/>
          </a:bodyPr>
          <a:lstStyle/>
          <a:p>
            <a:pPr marL="342900" indent="-342900" algn="just">
              <a:buFont typeface="Arial" panose="020B0604020202020204" pitchFamily="34" charset="0"/>
              <a:buChar char="•"/>
            </a:pPr>
            <a:r>
              <a:rPr lang="it-IT" sz="2400" b="0" i="0" dirty="0">
                <a:effectLst/>
              </a:rPr>
              <a:t>MICE  = </a:t>
            </a:r>
            <a:r>
              <a:rPr lang="it-IT" sz="2400" b="0" i="0" dirty="0">
                <a:solidFill>
                  <a:srgbClr val="FFFF00"/>
                </a:solidFill>
                <a:effectLst/>
              </a:rPr>
              <a:t>M</a:t>
            </a:r>
            <a:r>
              <a:rPr lang="it-IT" sz="2400" b="0" i="0" dirty="0">
                <a:effectLst/>
              </a:rPr>
              <a:t>ultivariate </a:t>
            </a:r>
            <a:r>
              <a:rPr lang="it-IT" sz="2400" b="0" i="0" dirty="0">
                <a:solidFill>
                  <a:srgbClr val="FFFF00"/>
                </a:solidFill>
                <a:effectLst/>
              </a:rPr>
              <a:t>I</a:t>
            </a:r>
            <a:r>
              <a:rPr lang="it-IT" sz="2400" b="0" i="0" dirty="0">
                <a:effectLst/>
              </a:rPr>
              <a:t>mputation via </a:t>
            </a:r>
            <a:r>
              <a:rPr lang="it-IT" sz="2400" b="0" i="0" dirty="0">
                <a:solidFill>
                  <a:srgbClr val="FFFF00"/>
                </a:solidFill>
                <a:effectLst/>
              </a:rPr>
              <a:t>C</a:t>
            </a:r>
            <a:r>
              <a:rPr lang="it-IT" sz="2400" b="0" i="0" dirty="0">
                <a:effectLst/>
              </a:rPr>
              <a:t>hained </a:t>
            </a:r>
            <a:r>
              <a:rPr lang="it-IT" sz="2400" b="0" i="0" dirty="0">
                <a:solidFill>
                  <a:srgbClr val="FFFF00"/>
                </a:solidFill>
                <a:effectLst/>
              </a:rPr>
              <a:t>E</a:t>
            </a:r>
            <a:r>
              <a:rPr lang="it-IT" sz="2400" b="0" i="0" dirty="0">
                <a:effectLst/>
              </a:rPr>
              <a:t>quations</a:t>
            </a:r>
          </a:p>
          <a:p>
            <a:pPr marL="342900" indent="-342900" algn="just">
              <a:buFont typeface="Arial" panose="020B0604020202020204" pitchFamily="34" charset="0"/>
              <a:buChar char="•"/>
            </a:pPr>
            <a:endParaRPr lang="it-IT" sz="2400" dirty="0"/>
          </a:p>
          <a:p>
            <a:pPr marL="342900" indent="-342900" algn="just">
              <a:buFont typeface="Arial" panose="020B0604020202020204" pitchFamily="34" charset="0"/>
              <a:buChar char="•"/>
            </a:pPr>
            <a:r>
              <a:rPr lang="en-GB" sz="2400" b="0" i="0" dirty="0">
                <a:effectLst/>
              </a:rPr>
              <a:t>Creates </a:t>
            </a:r>
            <a:r>
              <a:rPr lang="en-GB" sz="2400" b="0" i="0" dirty="0">
                <a:solidFill>
                  <a:srgbClr val="FFFF00"/>
                </a:solidFill>
                <a:effectLst/>
              </a:rPr>
              <a:t>multiple imputations </a:t>
            </a:r>
            <a:r>
              <a:rPr lang="en-GB" sz="2400" b="0" i="0" dirty="0">
                <a:effectLst/>
              </a:rPr>
              <a:t>as compared to a single imputation (such as mean) - takes care of uncertainty in missing values.</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b="0" i="0" dirty="0">
                <a:effectLst/>
              </a:rPr>
              <a:t>MICE assumes that the missing data are </a:t>
            </a:r>
            <a:r>
              <a:rPr lang="en-GB" sz="2400" b="0" i="0" dirty="0">
                <a:solidFill>
                  <a:srgbClr val="FF0000"/>
                </a:solidFill>
                <a:effectLst/>
              </a:rPr>
              <a:t>Missing at Random (MAR), </a:t>
            </a:r>
            <a:r>
              <a:rPr lang="en-GB" sz="2400" b="0" i="0" dirty="0">
                <a:effectLst/>
              </a:rPr>
              <a:t>which means that the </a:t>
            </a:r>
            <a:r>
              <a:rPr lang="en-GB" sz="2400" b="0" i="0" dirty="0">
                <a:solidFill>
                  <a:srgbClr val="FF0000"/>
                </a:solidFill>
                <a:effectLst/>
              </a:rPr>
              <a:t>probability</a:t>
            </a:r>
            <a:r>
              <a:rPr lang="en-GB" sz="2400" b="0" i="0" dirty="0">
                <a:effectLst/>
              </a:rPr>
              <a:t> that a value is missing depends only on </a:t>
            </a:r>
            <a:r>
              <a:rPr lang="en-GB" sz="2400" b="0" i="0" dirty="0">
                <a:solidFill>
                  <a:srgbClr val="FF0000"/>
                </a:solidFill>
                <a:effectLst/>
              </a:rPr>
              <a:t>observed value </a:t>
            </a:r>
            <a:r>
              <a:rPr lang="en-GB" sz="2400" b="0" i="0" dirty="0">
                <a:effectLst/>
              </a:rPr>
              <a:t>and can be </a:t>
            </a:r>
            <a:r>
              <a:rPr lang="en-GB" sz="2400" b="0" i="0" dirty="0">
                <a:solidFill>
                  <a:srgbClr val="FF0000"/>
                </a:solidFill>
                <a:effectLst/>
              </a:rPr>
              <a:t>predicted using them</a:t>
            </a:r>
            <a:r>
              <a:rPr lang="en-GB" sz="2400" b="0" i="0" dirty="0">
                <a:effectLst/>
              </a:rPr>
              <a:t>. It imputes data on a variable by variable basis by specifying an imputation model per variable.</a:t>
            </a:r>
            <a:endParaRPr lang="en-GB" sz="2400" dirty="0"/>
          </a:p>
        </p:txBody>
      </p:sp>
      <p:sp>
        <p:nvSpPr>
          <p:cNvPr id="4" name="TextBox 3">
            <a:extLst>
              <a:ext uri="{FF2B5EF4-FFF2-40B4-BE49-F238E27FC236}">
                <a16:creationId xmlns:a16="http://schemas.microsoft.com/office/drawing/2014/main" id="{A402A234-D299-466C-918D-AD458C3B9050}"/>
              </a:ext>
            </a:extLst>
          </p:cNvPr>
          <p:cNvSpPr txBox="1"/>
          <p:nvPr/>
        </p:nvSpPr>
        <p:spPr>
          <a:xfrm>
            <a:off x="10703292" y="6304548"/>
            <a:ext cx="1270535" cy="369332"/>
          </a:xfrm>
          <a:prstGeom prst="rect">
            <a:avLst/>
          </a:prstGeom>
          <a:noFill/>
        </p:spPr>
        <p:txBody>
          <a:bodyPr wrap="square" rtlCol="0">
            <a:spAutoFit/>
          </a:bodyPr>
          <a:lstStyle/>
          <a:p>
            <a:r>
              <a:rPr lang="en-GB" dirty="0" err="1"/>
              <a:t>Contd</a:t>
            </a:r>
            <a:r>
              <a:rPr lang="en-GB" dirty="0"/>
              <a:t>…</a:t>
            </a:r>
          </a:p>
        </p:txBody>
      </p:sp>
    </p:spTree>
    <p:extLst>
      <p:ext uri="{BB962C8B-B14F-4D97-AF65-F5344CB8AC3E}">
        <p14:creationId xmlns:p14="http://schemas.microsoft.com/office/powerpoint/2010/main" val="3509655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B43928-A164-4370-A404-1070B15C54A7}"/>
              </a:ext>
            </a:extLst>
          </p:cNvPr>
          <p:cNvSpPr txBox="1"/>
          <p:nvPr/>
        </p:nvSpPr>
        <p:spPr>
          <a:xfrm>
            <a:off x="3647975" y="519764"/>
            <a:ext cx="4273617" cy="461665"/>
          </a:xfrm>
          <a:prstGeom prst="rect">
            <a:avLst/>
          </a:prstGeom>
          <a:noFill/>
        </p:spPr>
        <p:txBody>
          <a:bodyPr wrap="square" rtlCol="0">
            <a:spAutoFit/>
          </a:bodyPr>
          <a:lstStyle/>
          <a:p>
            <a:pPr algn="ctr"/>
            <a:r>
              <a:rPr lang="en-GB" sz="2400" b="1" dirty="0"/>
              <a:t>MICE</a:t>
            </a:r>
          </a:p>
        </p:txBody>
      </p:sp>
      <p:sp>
        <p:nvSpPr>
          <p:cNvPr id="3" name="TextBox 2">
            <a:extLst>
              <a:ext uri="{FF2B5EF4-FFF2-40B4-BE49-F238E27FC236}">
                <a16:creationId xmlns:a16="http://schemas.microsoft.com/office/drawing/2014/main" id="{85BB090D-AB2A-41A2-80F1-19044F21C2A8}"/>
              </a:ext>
            </a:extLst>
          </p:cNvPr>
          <p:cNvSpPr txBox="1"/>
          <p:nvPr/>
        </p:nvSpPr>
        <p:spPr>
          <a:xfrm>
            <a:off x="847023" y="1655545"/>
            <a:ext cx="10703293" cy="3416320"/>
          </a:xfrm>
          <a:prstGeom prst="rect">
            <a:avLst/>
          </a:prstGeom>
          <a:noFill/>
        </p:spPr>
        <p:txBody>
          <a:bodyPr wrap="square" rtlCol="0">
            <a:spAutoFit/>
          </a:bodyPr>
          <a:lstStyle/>
          <a:p>
            <a:pPr marL="342900" indent="-342900" algn="just">
              <a:buFont typeface="Arial" panose="020B0604020202020204" pitchFamily="34" charset="0"/>
              <a:buChar char="•"/>
            </a:pPr>
            <a:r>
              <a:rPr lang="en-GB" sz="2400" b="0" i="0" dirty="0">
                <a:effectLst/>
              </a:rPr>
              <a:t>By default</a:t>
            </a:r>
            <a:r>
              <a:rPr lang="en-GB" sz="2400" dirty="0"/>
              <a:t>, </a:t>
            </a:r>
            <a:r>
              <a:rPr lang="en-GB" sz="2400" dirty="0">
                <a:solidFill>
                  <a:srgbClr val="92D050"/>
                </a:solidFill>
              </a:rPr>
              <a:t>Predictive mean matching or </a:t>
            </a:r>
            <a:r>
              <a:rPr lang="en-GB" sz="2400" b="0" i="0" dirty="0">
                <a:solidFill>
                  <a:srgbClr val="92D050"/>
                </a:solidFill>
                <a:effectLst/>
              </a:rPr>
              <a:t>linear regression is used to predict continuous missing values </a:t>
            </a:r>
            <a:r>
              <a:rPr lang="en-GB" sz="2400" b="0" i="0" dirty="0">
                <a:effectLst/>
              </a:rPr>
              <a:t>&amp; </a:t>
            </a:r>
            <a:r>
              <a:rPr lang="en-GB" sz="2400" dirty="0"/>
              <a:t> </a:t>
            </a:r>
            <a:r>
              <a:rPr lang="en-GB" sz="2400" dirty="0">
                <a:solidFill>
                  <a:srgbClr val="FFC000"/>
                </a:solidFill>
              </a:rPr>
              <a:t>l</a:t>
            </a:r>
            <a:r>
              <a:rPr lang="en-GB" sz="2400" b="0" i="0" dirty="0">
                <a:solidFill>
                  <a:srgbClr val="FFC000"/>
                </a:solidFill>
                <a:effectLst/>
              </a:rPr>
              <a:t>ogistic regression is used for categorical missing values</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b="0" i="0" dirty="0">
                <a:effectLst/>
              </a:rPr>
              <a:t>Once this cycle is complete, </a:t>
            </a:r>
            <a:r>
              <a:rPr lang="en-GB" sz="2400" b="0" i="0" dirty="0">
                <a:solidFill>
                  <a:srgbClr val="FFFF00"/>
                </a:solidFill>
                <a:effectLst/>
              </a:rPr>
              <a:t>multiple datasets </a:t>
            </a:r>
            <a:r>
              <a:rPr lang="en-GB" sz="2400" b="0" i="0" dirty="0">
                <a:effectLst/>
              </a:rPr>
              <a:t>are generated. </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b="0" i="0" dirty="0">
                <a:effectLst/>
              </a:rPr>
              <a:t>These datasets </a:t>
            </a:r>
            <a:r>
              <a:rPr lang="en-GB" sz="2400" b="0" i="0" dirty="0">
                <a:solidFill>
                  <a:srgbClr val="FFFF00"/>
                </a:solidFill>
                <a:effectLst/>
              </a:rPr>
              <a:t>differ only in imputed missing values</a:t>
            </a:r>
            <a:r>
              <a:rPr lang="en-GB" sz="2400" b="0" i="0" dirty="0">
                <a:effectLst/>
              </a:rPr>
              <a:t>. Generally, it’s considered to be a good practice to </a:t>
            </a:r>
            <a:r>
              <a:rPr lang="en-GB" sz="2400" b="0" i="0" dirty="0">
                <a:solidFill>
                  <a:srgbClr val="FFFF00"/>
                </a:solidFill>
                <a:effectLst/>
              </a:rPr>
              <a:t>build models on these datasets separately and combining their results</a:t>
            </a:r>
            <a:r>
              <a:rPr lang="en-GB" sz="2400" b="0" i="0" dirty="0">
                <a:effectLst/>
              </a:rPr>
              <a:t>.</a:t>
            </a:r>
          </a:p>
        </p:txBody>
      </p:sp>
      <p:sp>
        <p:nvSpPr>
          <p:cNvPr id="5" name="TextBox 4">
            <a:extLst>
              <a:ext uri="{FF2B5EF4-FFF2-40B4-BE49-F238E27FC236}">
                <a16:creationId xmlns:a16="http://schemas.microsoft.com/office/drawing/2014/main" id="{4F282923-B6A0-49A6-80E7-1423D49A1BF1}"/>
              </a:ext>
            </a:extLst>
          </p:cNvPr>
          <p:cNvSpPr txBox="1"/>
          <p:nvPr/>
        </p:nvSpPr>
        <p:spPr>
          <a:xfrm>
            <a:off x="10280747" y="6488668"/>
            <a:ext cx="2084508" cy="369332"/>
          </a:xfrm>
          <a:prstGeom prst="rect">
            <a:avLst/>
          </a:prstGeom>
          <a:noFill/>
        </p:spPr>
        <p:txBody>
          <a:bodyPr wrap="square" rtlCol="0">
            <a:spAutoFit/>
          </a:bodyPr>
          <a:lstStyle/>
          <a:p>
            <a:r>
              <a:rPr lang="en-GB" b="1" dirty="0"/>
              <a:t>END OF DAY 1</a:t>
            </a:r>
          </a:p>
        </p:txBody>
      </p:sp>
    </p:spTree>
    <p:extLst>
      <p:ext uri="{BB962C8B-B14F-4D97-AF65-F5344CB8AC3E}">
        <p14:creationId xmlns:p14="http://schemas.microsoft.com/office/powerpoint/2010/main" val="2226033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8FF8-0C00-49C5-9C99-1C618E6FF34A}"/>
              </a:ext>
            </a:extLst>
          </p:cNvPr>
          <p:cNvSpPr>
            <a:spLocks noGrp="1"/>
          </p:cNvSpPr>
          <p:nvPr>
            <p:ph type="title"/>
          </p:nvPr>
        </p:nvSpPr>
        <p:spPr>
          <a:xfrm>
            <a:off x="3708400" y="354831"/>
            <a:ext cx="4267201" cy="446580"/>
          </a:xfrm>
        </p:spPr>
        <p:txBody>
          <a:bodyPr vert="horz" lIns="91440" tIns="45720" rIns="91440" bIns="45720" rtlCol="0" anchor="b">
            <a:normAutofit/>
          </a:bodyPr>
          <a:lstStyle/>
          <a:p>
            <a:r>
              <a:rPr lang="en-US" sz="2400" dirty="0">
                <a:latin typeface="+mn-lt"/>
              </a:rPr>
              <a:t>GGPLOT</a:t>
            </a:r>
          </a:p>
        </p:txBody>
      </p:sp>
      <p:sp>
        <p:nvSpPr>
          <p:cNvPr id="8" name="TextBox 7">
            <a:extLst>
              <a:ext uri="{FF2B5EF4-FFF2-40B4-BE49-F238E27FC236}">
                <a16:creationId xmlns:a16="http://schemas.microsoft.com/office/drawing/2014/main" id="{E58A503C-8833-44C6-B0E7-D81CAF385C74}"/>
              </a:ext>
            </a:extLst>
          </p:cNvPr>
          <p:cNvSpPr txBox="1"/>
          <p:nvPr/>
        </p:nvSpPr>
        <p:spPr>
          <a:xfrm>
            <a:off x="1655545" y="1665171"/>
            <a:ext cx="9403882" cy="3046988"/>
          </a:xfrm>
          <a:prstGeom prst="rect">
            <a:avLst/>
          </a:prstGeom>
          <a:noFill/>
        </p:spPr>
        <p:txBody>
          <a:bodyPr wrap="square" rtlCol="0">
            <a:spAutoFit/>
          </a:bodyPr>
          <a:lstStyle/>
          <a:p>
            <a:pPr marL="342900" indent="-342900" algn="just">
              <a:buFont typeface="Arial" panose="020B0604020202020204" pitchFamily="34" charset="0"/>
              <a:buChar char="•"/>
            </a:pPr>
            <a:r>
              <a:rPr lang="en-GB" sz="2400" dirty="0"/>
              <a:t>The GG in </a:t>
            </a:r>
            <a:r>
              <a:rPr lang="en-GB" sz="2400" dirty="0" err="1"/>
              <a:t>Ggplot</a:t>
            </a:r>
            <a:r>
              <a:rPr lang="en-GB" sz="2400" dirty="0"/>
              <a:t> = Grammar of Graphics</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dirty="0"/>
              <a:t>Scripting your code for plot is like constructing a sentence from different parts that logically follow each other, which means -</a:t>
            </a:r>
          </a:p>
          <a:p>
            <a:pPr marL="342900" indent="-342900" algn="just">
              <a:buFont typeface="Arial" panose="020B0604020202020204" pitchFamily="34" charset="0"/>
              <a:buChar char="•"/>
            </a:pPr>
            <a:endParaRPr lang="en-GB" sz="2400" dirty="0"/>
          </a:p>
          <a:p>
            <a:pPr marL="800100" lvl="1" indent="-342900" algn="just">
              <a:buFont typeface="Arial" panose="020B0604020202020204" pitchFamily="34" charset="0"/>
              <a:buChar char="•"/>
            </a:pPr>
            <a:r>
              <a:rPr lang="en-GB" sz="2400" b="0" i="0" dirty="0">
                <a:effectLst/>
              </a:rPr>
              <a:t>plotting workflow will therefore be something like creating an empty plot, adding a layer with your data points, then the axis labels, and so on.</a:t>
            </a:r>
            <a:endParaRPr lang="en-GB" sz="2400" dirty="0"/>
          </a:p>
        </p:txBody>
      </p:sp>
    </p:spTree>
    <p:extLst>
      <p:ext uri="{BB962C8B-B14F-4D97-AF65-F5344CB8AC3E}">
        <p14:creationId xmlns:p14="http://schemas.microsoft.com/office/powerpoint/2010/main" val="390336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8FF8-0C00-49C5-9C99-1C618E6FF34A}"/>
              </a:ext>
            </a:extLst>
          </p:cNvPr>
          <p:cNvSpPr>
            <a:spLocks noGrp="1"/>
          </p:cNvSpPr>
          <p:nvPr>
            <p:ph type="title"/>
          </p:nvPr>
        </p:nvSpPr>
        <p:spPr>
          <a:xfrm>
            <a:off x="3708400" y="354831"/>
            <a:ext cx="4267201" cy="446580"/>
          </a:xfrm>
        </p:spPr>
        <p:txBody>
          <a:bodyPr vert="horz" lIns="91440" tIns="45720" rIns="91440" bIns="45720" rtlCol="0" anchor="b">
            <a:normAutofit/>
          </a:bodyPr>
          <a:lstStyle/>
          <a:p>
            <a:r>
              <a:rPr lang="en-US" sz="2400" dirty="0">
                <a:latin typeface="+mn-lt"/>
              </a:rPr>
              <a:t>GGPLOT</a:t>
            </a:r>
          </a:p>
        </p:txBody>
      </p:sp>
      <p:sp>
        <p:nvSpPr>
          <p:cNvPr id="8" name="TextBox 7">
            <a:extLst>
              <a:ext uri="{FF2B5EF4-FFF2-40B4-BE49-F238E27FC236}">
                <a16:creationId xmlns:a16="http://schemas.microsoft.com/office/drawing/2014/main" id="{E58A503C-8833-44C6-B0E7-D81CAF385C74}"/>
              </a:ext>
            </a:extLst>
          </p:cNvPr>
          <p:cNvSpPr txBox="1"/>
          <p:nvPr/>
        </p:nvSpPr>
        <p:spPr>
          <a:xfrm>
            <a:off x="1655545" y="1399808"/>
            <a:ext cx="9403882" cy="2308324"/>
          </a:xfrm>
          <a:prstGeom prst="rect">
            <a:avLst/>
          </a:prstGeom>
          <a:noFill/>
        </p:spPr>
        <p:txBody>
          <a:bodyPr wrap="square" rtlCol="0">
            <a:spAutoFit/>
          </a:bodyPr>
          <a:lstStyle/>
          <a:p>
            <a:pPr marL="342900" indent="-342900" algn="just">
              <a:buFont typeface="Arial" panose="020B0604020202020204" pitchFamily="34" charset="0"/>
              <a:buChar char="•"/>
            </a:pPr>
            <a:r>
              <a:rPr lang="en-GB" sz="2400" b="1" dirty="0">
                <a:solidFill>
                  <a:srgbClr val="FFFF00"/>
                </a:solidFill>
              </a:rPr>
              <a:t>Decide</a:t>
            </a:r>
            <a:r>
              <a:rPr lang="en-GB" sz="2400" dirty="0"/>
              <a:t> on the right type of plot</a:t>
            </a:r>
          </a:p>
          <a:p>
            <a:pPr marL="342900" indent="-342900" algn="just">
              <a:buFont typeface="Arial" panose="020B0604020202020204" pitchFamily="34" charset="0"/>
              <a:buChar char="•"/>
            </a:pPr>
            <a:endParaRPr lang="en-GB" sz="2400" dirty="0"/>
          </a:p>
          <a:p>
            <a:pPr marL="800100" lvl="1" indent="-342900" algn="just">
              <a:buFont typeface="Arial" panose="020B0604020202020204" pitchFamily="34" charset="0"/>
              <a:buChar char="•"/>
            </a:pPr>
            <a:r>
              <a:rPr lang="en-GB" sz="2400" b="0" i="0" dirty="0">
                <a:effectLst/>
              </a:rPr>
              <a:t>A very key part of making any data visualisation is making sure that it is </a:t>
            </a:r>
            <a:r>
              <a:rPr lang="en-GB" sz="2400" b="1" i="0" dirty="0">
                <a:solidFill>
                  <a:srgbClr val="FFFF00"/>
                </a:solidFill>
                <a:effectLst/>
              </a:rPr>
              <a:t>appropriate to your data type </a:t>
            </a:r>
            <a:r>
              <a:rPr lang="en-GB" sz="2400" b="0" i="0" dirty="0">
                <a:effectLst/>
              </a:rPr>
              <a:t>(e.g. discrete vs continuous), and </a:t>
            </a:r>
            <a:r>
              <a:rPr lang="en-GB" sz="2400" b="1" i="0" dirty="0">
                <a:solidFill>
                  <a:srgbClr val="FFFF00"/>
                </a:solidFill>
                <a:effectLst/>
              </a:rPr>
              <a:t>fits your purpose</a:t>
            </a:r>
            <a:r>
              <a:rPr lang="en-GB" sz="2400" b="0" i="0" dirty="0">
                <a:effectLst/>
              </a:rPr>
              <a:t>, i.e. what you are trying to communicate!</a:t>
            </a:r>
            <a:endParaRPr lang="en-GB" sz="2400" dirty="0"/>
          </a:p>
        </p:txBody>
      </p:sp>
    </p:spTree>
    <p:extLst>
      <p:ext uri="{BB962C8B-B14F-4D97-AF65-F5344CB8AC3E}">
        <p14:creationId xmlns:p14="http://schemas.microsoft.com/office/powerpoint/2010/main" val="2416486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2659158-882D-4631-9F42-BF8ECCC726F6}"/>
              </a:ext>
            </a:extLst>
          </p:cNvPr>
          <p:cNvGrpSpPr/>
          <p:nvPr/>
        </p:nvGrpSpPr>
        <p:grpSpPr>
          <a:xfrm>
            <a:off x="550889" y="596759"/>
            <a:ext cx="10999429" cy="5779826"/>
            <a:chOff x="550889" y="596759"/>
            <a:chExt cx="10999429" cy="5779826"/>
          </a:xfrm>
        </p:grpSpPr>
        <p:sp>
          <p:nvSpPr>
            <p:cNvPr id="2" name="Flowchart: Process 1">
              <a:extLst>
                <a:ext uri="{FF2B5EF4-FFF2-40B4-BE49-F238E27FC236}">
                  <a16:creationId xmlns:a16="http://schemas.microsoft.com/office/drawing/2014/main" id="{243D5772-CA7E-41EE-AFD1-BCF1265FB749}"/>
                </a:ext>
              </a:extLst>
            </p:cNvPr>
            <p:cNvSpPr/>
            <p:nvPr/>
          </p:nvSpPr>
          <p:spPr>
            <a:xfrm>
              <a:off x="550889" y="596759"/>
              <a:ext cx="3635142" cy="1068400"/>
            </a:xfrm>
            <a:prstGeom prst="flowChartProcess">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Show the distribution of your data</a:t>
              </a:r>
            </a:p>
          </p:txBody>
        </p:sp>
        <p:sp>
          <p:nvSpPr>
            <p:cNvPr id="3" name="Flowchart: Process 2">
              <a:extLst>
                <a:ext uri="{FF2B5EF4-FFF2-40B4-BE49-F238E27FC236}">
                  <a16:creationId xmlns:a16="http://schemas.microsoft.com/office/drawing/2014/main" id="{C6DFB2CB-7E41-4EDA-93C6-8A5320A30202}"/>
                </a:ext>
              </a:extLst>
            </p:cNvPr>
            <p:cNvSpPr/>
            <p:nvPr/>
          </p:nvSpPr>
          <p:spPr>
            <a:xfrm>
              <a:off x="4440456" y="596764"/>
              <a:ext cx="3827647" cy="1068397"/>
            </a:xfrm>
            <a:prstGeom prst="flowChartProcess">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Compare values across groups</a:t>
              </a:r>
            </a:p>
          </p:txBody>
        </p:sp>
        <p:sp>
          <p:nvSpPr>
            <p:cNvPr id="4" name="Flowchart: Process 3">
              <a:extLst>
                <a:ext uri="{FF2B5EF4-FFF2-40B4-BE49-F238E27FC236}">
                  <a16:creationId xmlns:a16="http://schemas.microsoft.com/office/drawing/2014/main" id="{1161485C-D54D-40F2-9801-F592D9CA69A3}"/>
                </a:ext>
              </a:extLst>
            </p:cNvPr>
            <p:cNvSpPr/>
            <p:nvPr/>
          </p:nvSpPr>
          <p:spPr>
            <a:xfrm>
              <a:off x="8444563" y="596759"/>
              <a:ext cx="3105755" cy="1068397"/>
            </a:xfrm>
            <a:prstGeom prst="flowChartProcess">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Show the relationship between variables</a:t>
              </a:r>
            </a:p>
          </p:txBody>
        </p:sp>
        <p:sp>
          <p:nvSpPr>
            <p:cNvPr id="7" name="Flowchart: Terminator 6">
              <a:extLst>
                <a:ext uri="{FF2B5EF4-FFF2-40B4-BE49-F238E27FC236}">
                  <a16:creationId xmlns:a16="http://schemas.microsoft.com/office/drawing/2014/main" id="{97949914-028E-4344-9B45-F91209AE96E2}"/>
                </a:ext>
              </a:extLst>
            </p:cNvPr>
            <p:cNvSpPr/>
            <p:nvPr/>
          </p:nvSpPr>
          <p:spPr>
            <a:xfrm>
              <a:off x="848310" y="3878908"/>
              <a:ext cx="1959053" cy="308008"/>
            </a:xfrm>
            <a:prstGeom prst="flowChartTerminator">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HISTOGRAM</a:t>
              </a:r>
            </a:p>
          </p:txBody>
        </p:sp>
        <p:pic>
          <p:nvPicPr>
            <p:cNvPr id="9" name="Picture 8">
              <a:extLst>
                <a:ext uri="{FF2B5EF4-FFF2-40B4-BE49-F238E27FC236}">
                  <a16:creationId xmlns:a16="http://schemas.microsoft.com/office/drawing/2014/main" id="{5CD305F3-1CC6-48CB-ADF7-D69AB117059E}"/>
                </a:ext>
              </a:extLst>
            </p:cNvPr>
            <p:cNvPicPr>
              <a:picLocks noChangeAspect="1"/>
            </p:cNvPicPr>
            <p:nvPr/>
          </p:nvPicPr>
          <p:blipFill>
            <a:blip r:embed="rId2"/>
            <a:stretch>
              <a:fillRect/>
            </a:stretch>
          </p:blipFill>
          <p:spPr>
            <a:xfrm>
              <a:off x="952907" y="4423118"/>
              <a:ext cx="1959053" cy="1422855"/>
            </a:xfrm>
            <a:prstGeom prst="rect">
              <a:avLst/>
            </a:prstGeom>
            <a:ln w="38100">
              <a:solidFill>
                <a:srgbClr val="FFFF00"/>
              </a:solidFill>
            </a:ln>
          </p:spPr>
        </p:pic>
        <p:sp>
          <p:nvSpPr>
            <p:cNvPr id="10" name="Flowchart: Terminator 9">
              <a:extLst>
                <a:ext uri="{FF2B5EF4-FFF2-40B4-BE49-F238E27FC236}">
                  <a16:creationId xmlns:a16="http://schemas.microsoft.com/office/drawing/2014/main" id="{C47128B4-83F0-4749-9B4F-80F5FA343C0D}"/>
                </a:ext>
              </a:extLst>
            </p:cNvPr>
            <p:cNvSpPr/>
            <p:nvPr/>
          </p:nvSpPr>
          <p:spPr>
            <a:xfrm>
              <a:off x="848310" y="6068577"/>
              <a:ext cx="2153086" cy="308008"/>
            </a:xfrm>
            <a:prstGeom prst="flowChartTerminator">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DENSITY PLOT</a:t>
              </a:r>
            </a:p>
          </p:txBody>
        </p:sp>
        <p:sp>
          <p:nvSpPr>
            <p:cNvPr id="13" name="Flowchart: Terminator 12">
              <a:extLst>
                <a:ext uri="{FF2B5EF4-FFF2-40B4-BE49-F238E27FC236}">
                  <a16:creationId xmlns:a16="http://schemas.microsoft.com/office/drawing/2014/main" id="{0BAA045D-306D-4AB5-9E84-C4BC363309DD}"/>
                </a:ext>
              </a:extLst>
            </p:cNvPr>
            <p:cNvSpPr/>
            <p:nvPr/>
          </p:nvSpPr>
          <p:spPr>
            <a:xfrm>
              <a:off x="3425745" y="3878907"/>
              <a:ext cx="1864741" cy="308008"/>
            </a:xfrm>
            <a:prstGeom prst="flowChartTerminator">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BOXPLOT</a:t>
              </a:r>
            </a:p>
          </p:txBody>
        </p:sp>
        <p:pic>
          <p:nvPicPr>
            <p:cNvPr id="15" name="Picture 14">
              <a:extLst>
                <a:ext uri="{FF2B5EF4-FFF2-40B4-BE49-F238E27FC236}">
                  <a16:creationId xmlns:a16="http://schemas.microsoft.com/office/drawing/2014/main" id="{D0398BBE-3C08-4DBA-9888-9E2849446C38}"/>
                </a:ext>
              </a:extLst>
            </p:cNvPr>
            <p:cNvPicPr>
              <a:picLocks noChangeAspect="1"/>
            </p:cNvPicPr>
            <p:nvPr/>
          </p:nvPicPr>
          <p:blipFill>
            <a:blip r:embed="rId3"/>
            <a:stretch>
              <a:fillRect/>
            </a:stretch>
          </p:blipFill>
          <p:spPr>
            <a:xfrm>
              <a:off x="3535504" y="2014729"/>
              <a:ext cx="1754982" cy="1627976"/>
            </a:xfrm>
            <a:prstGeom prst="rect">
              <a:avLst/>
            </a:prstGeom>
            <a:ln w="38100">
              <a:solidFill>
                <a:srgbClr val="FFFF00"/>
              </a:solidFill>
            </a:ln>
          </p:spPr>
        </p:pic>
        <p:pic>
          <p:nvPicPr>
            <p:cNvPr id="17" name="Picture 16">
              <a:extLst>
                <a:ext uri="{FF2B5EF4-FFF2-40B4-BE49-F238E27FC236}">
                  <a16:creationId xmlns:a16="http://schemas.microsoft.com/office/drawing/2014/main" id="{CD9FABF6-5E46-4AA4-9430-9B481A5E756F}"/>
                </a:ext>
              </a:extLst>
            </p:cNvPr>
            <p:cNvPicPr>
              <a:picLocks noChangeAspect="1"/>
            </p:cNvPicPr>
            <p:nvPr/>
          </p:nvPicPr>
          <p:blipFill>
            <a:blip r:embed="rId4"/>
            <a:stretch>
              <a:fillRect/>
            </a:stretch>
          </p:blipFill>
          <p:spPr>
            <a:xfrm>
              <a:off x="6100590" y="2256761"/>
              <a:ext cx="1722334" cy="1351892"/>
            </a:xfrm>
            <a:prstGeom prst="rect">
              <a:avLst/>
            </a:prstGeom>
            <a:ln w="38100">
              <a:solidFill>
                <a:srgbClr val="FFFF00"/>
              </a:solidFill>
            </a:ln>
          </p:spPr>
        </p:pic>
        <p:sp>
          <p:nvSpPr>
            <p:cNvPr id="18" name="Flowchart: Terminator 17">
              <a:extLst>
                <a:ext uri="{FF2B5EF4-FFF2-40B4-BE49-F238E27FC236}">
                  <a16:creationId xmlns:a16="http://schemas.microsoft.com/office/drawing/2014/main" id="{1E117F10-EA6B-4CE5-ABE4-ED16310BBB17}"/>
                </a:ext>
              </a:extLst>
            </p:cNvPr>
            <p:cNvSpPr/>
            <p:nvPr/>
          </p:nvSpPr>
          <p:spPr>
            <a:xfrm>
              <a:off x="6083960" y="3863295"/>
              <a:ext cx="1864742" cy="308008"/>
            </a:xfrm>
            <a:prstGeom prst="flowChartTerminator">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BARPLOT</a:t>
              </a:r>
            </a:p>
          </p:txBody>
        </p:sp>
        <p:pic>
          <p:nvPicPr>
            <p:cNvPr id="20" name="Picture 19">
              <a:extLst>
                <a:ext uri="{FF2B5EF4-FFF2-40B4-BE49-F238E27FC236}">
                  <a16:creationId xmlns:a16="http://schemas.microsoft.com/office/drawing/2014/main" id="{46EC27A2-3CA3-4253-BBA2-227392D7CAB6}"/>
                </a:ext>
              </a:extLst>
            </p:cNvPr>
            <p:cNvPicPr>
              <a:picLocks noChangeAspect="1"/>
            </p:cNvPicPr>
            <p:nvPr/>
          </p:nvPicPr>
          <p:blipFill>
            <a:blip r:embed="rId5"/>
            <a:stretch>
              <a:fillRect/>
            </a:stretch>
          </p:blipFill>
          <p:spPr>
            <a:xfrm>
              <a:off x="952907" y="2358815"/>
              <a:ext cx="2048489" cy="1283890"/>
            </a:xfrm>
            <a:prstGeom prst="rect">
              <a:avLst/>
            </a:prstGeom>
            <a:ln w="38100">
              <a:solidFill>
                <a:srgbClr val="FFFF00"/>
              </a:solidFill>
            </a:ln>
          </p:spPr>
        </p:pic>
        <p:pic>
          <p:nvPicPr>
            <p:cNvPr id="22" name="Picture 21">
              <a:extLst>
                <a:ext uri="{FF2B5EF4-FFF2-40B4-BE49-F238E27FC236}">
                  <a16:creationId xmlns:a16="http://schemas.microsoft.com/office/drawing/2014/main" id="{FD2AA05A-F1C4-4180-8E9D-7BC0F2C36005}"/>
                </a:ext>
              </a:extLst>
            </p:cNvPr>
            <p:cNvPicPr>
              <a:picLocks noChangeAspect="1"/>
            </p:cNvPicPr>
            <p:nvPr/>
          </p:nvPicPr>
          <p:blipFill>
            <a:blip r:embed="rId6"/>
            <a:stretch>
              <a:fillRect/>
            </a:stretch>
          </p:blipFill>
          <p:spPr>
            <a:xfrm>
              <a:off x="5909790" y="4410191"/>
              <a:ext cx="2153086" cy="1435782"/>
            </a:xfrm>
            <a:prstGeom prst="rect">
              <a:avLst/>
            </a:prstGeom>
            <a:ln w="38100">
              <a:solidFill>
                <a:srgbClr val="FFFF00"/>
              </a:solidFill>
            </a:ln>
          </p:spPr>
        </p:pic>
        <p:sp>
          <p:nvSpPr>
            <p:cNvPr id="23" name="Flowchart: Terminator 22">
              <a:extLst>
                <a:ext uri="{FF2B5EF4-FFF2-40B4-BE49-F238E27FC236}">
                  <a16:creationId xmlns:a16="http://schemas.microsoft.com/office/drawing/2014/main" id="{86FB001D-3683-487F-BDE6-2A52FA661E07}"/>
                </a:ext>
              </a:extLst>
            </p:cNvPr>
            <p:cNvSpPr/>
            <p:nvPr/>
          </p:nvSpPr>
          <p:spPr>
            <a:xfrm>
              <a:off x="5909790" y="6068438"/>
              <a:ext cx="2153086" cy="308008"/>
            </a:xfrm>
            <a:prstGeom prst="flowChartTerminator">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DOTPLOT</a:t>
              </a:r>
            </a:p>
          </p:txBody>
        </p:sp>
        <p:pic>
          <p:nvPicPr>
            <p:cNvPr id="25" name="Picture 24">
              <a:extLst>
                <a:ext uri="{FF2B5EF4-FFF2-40B4-BE49-F238E27FC236}">
                  <a16:creationId xmlns:a16="http://schemas.microsoft.com/office/drawing/2014/main" id="{585CCAEA-8C9F-4C69-A95E-F1A79A0DE9D0}"/>
                </a:ext>
              </a:extLst>
            </p:cNvPr>
            <p:cNvPicPr>
              <a:picLocks noChangeAspect="1"/>
            </p:cNvPicPr>
            <p:nvPr/>
          </p:nvPicPr>
          <p:blipFill>
            <a:blip r:embed="rId7"/>
            <a:stretch>
              <a:fillRect/>
            </a:stretch>
          </p:blipFill>
          <p:spPr>
            <a:xfrm>
              <a:off x="9024249" y="1997084"/>
              <a:ext cx="1754982" cy="1597664"/>
            </a:xfrm>
            <a:prstGeom prst="rect">
              <a:avLst/>
            </a:prstGeom>
            <a:ln w="38100">
              <a:solidFill>
                <a:srgbClr val="FFFF00"/>
              </a:solidFill>
            </a:ln>
          </p:spPr>
        </p:pic>
        <p:sp>
          <p:nvSpPr>
            <p:cNvPr id="26" name="Flowchart: Terminator 25">
              <a:extLst>
                <a:ext uri="{FF2B5EF4-FFF2-40B4-BE49-F238E27FC236}">
                  <a16:creationId xmlns:a16="http://schemas.microsoft.com/office/drawing/2014/main" id="{B8A20CE4-5E6A-45F6-B535-054A4E0FCE45}"/>
                </a:ext>
              </a:extLst>
            </p:cNvPr>
            <p:cNvSpPr/>
            <p:nvPr/>
          </p:nvSpPr>
          <p:spPr>
            <a:xfrm>
              <a:off x="8879870" y="3863295"/>
              <a:ext cx="2201050" cy="323620"/>
            </a:xfrm>
            <a:prstGeom prst="flowChartTerminator">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SCATTERPLOT</a:t>
              </a:r>
            </a:p>
          </p:txBody>
        </p:sp>
      </p:grpSp>
    </p:spTree>
    <p:extLst>
      <p:ext uri="{BB962C8B-B14F-4D97-AF65-F5344CB8AC3E}">
        <p14:creationId xmlns:p14="http://schemas.microsoft.com/office/powerpoint/2010/main" val="122637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8FF8-0C00-49C5-9C99-1C618E6FF34A}"/>
              </a:ext>
            </a:extLst>
          </p:cNvPr>
          <p:cNvSpPr>
            <a:spLocks noGrp="1"/>
          </p:cNvSpPr>
          <p:nvPr>
            <p:ph type="title"/>
          </p:nvPr>
        </p:nvSpPr>
        <p:spPr>
          <a:xfrm>
            <a:off x="3708400" y="354831"/>
            <a:ext cx="4267201" cy="446580"/>
          </a:xfrm>
        </p:spPr>
        <p:txBody>
          <a:bodyPr vert="horz" lIns="91440" tIns="45720" rIns="91440" bIns="45720" rtlCol="0" anchor="b">
            <a:normAutofit/>
          </a:bodyPr>
          <a:lstStyle/>
          <a:p>
            <a:r>
              <a:rPr lang="en-US" sz="2400" dirty="0" err="1">
                <a:latin typeface="+mn-lt"/>
              </a:rPr>
              <a:t>GGPLOT_basic</a:t>
            </a:r>
            <a:r>
              <a:rPr lang="en-US" sz="2400" dirty="0">
                <a:latin typeface="+mn-lt"/>
              </a:rPr>
              <a:t> syntax</a:t>
            </a:r>
          </a:p>
        </p:txBody>
      </p:sp>
      <p:pic>
        <p:nvPicPr>
          <p:cNvPr id="6" name="Picture 5">
            <a:extLst>
              <a:ext uri="{FF2B5EF4-FFF2-40B4-BE49-F238E27FC236}">
                <a16:creationId xmlns:a16="http://schemas.microsoft.com/office/drawing/2014/main" id="{ECB59051-8910-40DF-9FC0-50CB683C41ED}"/>
              </a:ext>
            </a:extLst>
          </p:cNvPr>
          <p:cNvPicPr>
            <a:picLocks noChangeAspect="1"/>
          </p:cNvPicPr>
          <p:nvPr/>
        </p:nvPicPr>
        <p:blipFill>
          <a:blip r:embed="rId2"/>
          <a:stretch>
            <a:fillRect/>
          </a:stretch>
        </p:blipFill>
        <p:spPr>
          <a:xfrm>
            <a:off x="3486517" y="1939229"/>
            <a:ext cx="8246334" cy="4698694"/>
          </a:xfrm>
          <a:prstGeom prst="rect">
            <a:avLst/>
          </a:prstGeom>
        </p:spPr>
      </p:pic>
      <p:sp>
        <p:nvSpPr>
          <p:cNvPr id="12" name="TextBox 11">
            <a:extLst>
              <a:ext uri="{FF2B5EF4-FFF2-40B4-BE49-F238E27FC236}">
                <a16:creationId xmlns:a16="http://schemas.microsoft.com/office/drawing/2014/main" id="{D79E2C5D-8FFF-4CFE-BDA8-FAD69C974ADB}"/>
              </a:ext>
            </a:extLst>
          </p:cNvPr>
          <p:cNvSpPr txBox="1"/>
          <p:nvPr/>
        </p:nvSpPr>
        <p:spPr>
          <a:xfrm>
            <a:off x="472895" y="1096350"/>
            <a:ext cx="5003880" cy="400110"/>
          </a:xfrm>
          <a:prstGeom prst="rect">
            <a:avLst/>
          </a:prstGeom>
          <a:noFill/>
        </p:spPr>
        <p:txBody>
          <a:bodyPr wrap="square">
            <a:spAutoFit/>
          </a:bodyPr>
          <a:lstStyle/>
          <a:p>
            <a:r>
              <a:rPr lang="en-GB" sz="2000" b="0" i="1" dirty="0">
                <a:effectLst/>
              </a:rPr>
              <a:t>Plot = data + Aesthetics + Geometry</a:t>
            </a:r>
            <a:endParaRPr lang="en-GB" sz="2000" dirty="0"/>
          </a:p>
        </p:txBody>
      </p:sp>
    </p:spTree>
    <p:extLst>
      <p:ext uri="{BB962C8B-B14F-4D97-AF65-F5344CB8AC3E}">
        <p14:creationId xmlns:p14="http://schemas.microsoft.com/office/powerpoint/2010/main" val="2521023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2CE5DE-5B29-404C-9FB5-884263FF1FBD}"/>
              </a:ext>
            </a:extLst>
          </p:cNvPr>
          <p:cNvPicPr>
            <a:picLocks noChangeAspect="1"/>
          </p:cNvPicPr>
          <p:nvPr/>
        </p:nvPicPr>
        <p:blipFill>
          <a:blip r:embed="rId2"/>
          <a:stretch>
            <a:fillRect/>
          </a:stretch>
        </p:blipFill>
        <p:spPr>
          <a:xfrm>
            <a:off x="2723951" y="1107540"/>
            <a:ext cx="7276698" cy="5426986"/>
          </a:xfrm>
          <a:prstGeom prst="rect">
            <a:avLst/>
          </a:prstGeom>
        </p:spPr>
      </p:pic>
      <p:sp>
        <p:nvSpPr>
          <p:cNvPr id="6" name="TextBox 5">
            <a:extLst>
              <a:ext uri="{FF2B5EF4-FFF2-40B4-BE49-F238E27FC236}">
                <a16:creationId xmlns:a16="http://schemas.microsoft.com/office/drawing/2014/main" id="{E0240A2B-5D81-4446-B49B-12F29F3C6251}"/>
              </a:ext>
            </a:extLst>
          </p:cNvPr>
          <p:cNvSpPr txBox="1"/>
          <p:nvPr/>
        </p:nvSpPr>
        <p:spPr>
          <a:xfrm>
            <a:off x="3580597" y="323474"/>
            <a:ext cx="5887451" cy="461665"/>
          </a:xfrm>
          <a:prstGeom prst="rect">
            <a:avLst/>
          </a:prstGeom>
          <a:noFill/>
        </p:spPr>
        <p:txBody>
          <a:bodyPr wrap="square" rtlCol="0">
            <a:spAutoFit/>
          </a:bodyPr>
          <a:lstStyle/>
          <a:p>
            <a:pPr algn="ctr"/>
            <a:r>
              <a:rPr lang="en-GB" sz="2400" dirty="0"/>
              <a:t>Different shapes available in R graphics</a:t>
            </a:r>
          </a:p>
        </p:txBody>
      </p:sp>
    </p:spTree>
    <p:extLst>
      <p:ext uri="{BB962C8B-B14F-4D97-AF65-F5344CB8AC3E}">
        <p14:creationId xmlns:p14="http://schemas.microsoft.com/office/powerpoint/2010/main" val="53725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240A2B-5D81-4446-B49B-12F29F3C6251}"/>
              </a:ext>
            </a:extLst>
          </p:cNvPr>
          <p:cNvSpPr txBox="1"/>
          <p:nvPr/>
        </p:nvSpPr>
        <p:spPr>
          <a:xfrm>
            <a:off x="7872575" y="628651"/>
            <a:ext cx="3643150" cy="349567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400" b="1" cap="all" dirty="0" err="1">
                <a:effectLst>
                  <a:outerShdw blurRad="50800" dist="63500" dir="2700000" algn="tl" rotWithShape="0">
                    <a:srgbClr val="000000">
                      <a:alpha val="48000"/>
                    </a:srgbClr>
                  </a:outerShdw>
                </a:effectLst>
                <a:ea typeface="+mj-ea"/>
                <a:cs typeface="+mj-cs"/>
              </a:rPr>
              <a:t>Viridis</a:t>
            </a:r>
            <a:r>
              <a:rPr lang="en-US" sz="2400" b="1" cap="all" dirty="0">
                <a:effectLst>
                  <a:outerShdw blurRad="50800" dist="63500" dir="2700000" algn="tl" rotWithShape="0">
                    <a:srgbClr val="000000">
                      <a:alpha val="48000"/>
                    </a:srgbClr>
                  </a:outerShdw>
                </a:effectLst>
                <a:ea typeface="+mj-ea"/>
                <a:cs typeface="+mj-cs"/>
              </a:rPr>
              <a:t> color palette</a:t>
            </a:r>
          </a:p>
        </p:txBody>
      </p:sp>
      <p:sp>
        <p:nvSpPr>
          <p:cNvPr id="11" name="Rectangle 10">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051F4E-8127-4789-AF27-31EA9D45C101}"/>
              </a:ext>
            </a:extLst>
          </p:cNvPr>
          <p:cNvPicPr>
            <a:picLocks noChangeAspect="1"/>
          </p:cNvPicPr>
          <p:nvPr/>
        </p:nvPicPr>
        <p:blipFill rotWithShape="1">
          <a:blip r:embed="rId3"/>
          <a:srcRect t="3249" r="-1" b="4868"/>
          <a:stretch/>
        </p:blipFill>
        <p:spPr>
          <a:xfrm>
            <a:off x="1137490" y="1114868"/>
            <a:ext cx="5926045" cy="4628265"/>
          </a:xfrm>
          <a:prstGeom prst="rect">
            <a:avLst/>
          </a:prstGeom>
        </p:spPr>
      </p:pic>
      <p:sp>
        <p:nvSpPr>
          <p:cNvPr id="13" name="Rectangle 12">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890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240A2B-5D81-4446-B49B-12F29F3C6251}"/>
              </a:ext>
            </a:extLst>
          </p:cNvPr>
          <p:cNvSpPr txBox="1"/>
          <p:nvPr/>
        </p:nvSpPr>
        <p:spPr>
          <a:xfrm>
            <a:off x="3580597" y="323474"/>
            <a:ext cx="5887451" cy="461665"/>
          </a:xfrm>
          <a:prstGeom prst="rect">
            <a:avLst/>
          </a:prstGeom>
          <a:noFill/>
        </p:spPr>
        <p:txBody>
          <a:bodyPr wrap="square" rtlCol="0">
            <a:spAutoFit/>
          </a:bodyPr>
          <a:lstStyle/>
          <a:p>
            <a:pPr algn="ctr"/>
            <a:r>
              <a:rPr lang="en-GB" sz="2400" dirty="0"/>
              <a:t>Discrete fill and </a:t>
            </a:r>
            <a:r>
              <a:rPr lang="en-GB" sz="2400" dirty="0" err="1"/>
              <a:t>color</a:t>
            </a:r>
            <a:r>
              <a:rPr lang="en-GB" sz="2400" dirty="0"/>
              <a:t> scales</a:t>
            </a:r>
          </a:p>
        </p:txBody>
      </p:sp>
      <p:pic>
        <p:nvPicPr>
          <p:cNvPr id="3" name="Picture 2">
            <a:extLst>
              <a:ext uri="{FF2B5EF4-FFF2-40B4-BE49-F238E27FC236}">
                <a16:creationId xmlns:a16="http://schemas.microsoft.com/office/drawing/2014/main" id="{B9A23757-10E7-4D9E-8C82-5B2BE2122839}"/>
              </a:ext>
            </a:extLst>
          </p:cNvPr>
          <p:cNvPicPr>
            <a:picLocks noChangeAspect="1"/>
          </p:cNvPicPr>
          <p:nvPr/>
        </p:nvPicPr>
        <p:blipFill>
          <a:blip r:embed="rId2"/>
          <a:stretch>
            <a:fillRect/>
          </a:stretch>
        </p:blipFill>
        <p:spPr>
          <a:xfrm>
            <a:off x="481549" y="1369972"/>
            <a:ext cx="7199984" cy="4118055"/>
          </a:xfrm>
          <a:prstGeom prst="rect">
            <a:avLst/>
          </a:prstGeom>
        </p:spPr>
      </p:pic>
      <p:sp>
        <p:nvSpPr>
          <p:cNvPr id="7" name="TextBox 6">
            <a:extLst>
              <a:ext uri="{FF2B5EF4-FFF2-40B4-BE49-F238E27FC236}">
                <a16:creationId xmlns:a16="http://schemas.microsoft.com/office/drawing/2014/main" id="{26776781-7CF9-4208-BD8A-AEC4C0022219}"/>
              </a:ext>
            </a:extLst>
          </p:cNvPr>
          <p:cNvSpPr txBox="1"/>
          <p:nvPr/>
        </p:nvSpPr>
        <p:spPr>
          <a:xfrm>
            <a:off x="8203647" y="2108954"/>
            <a:ext cx="3506804" cy="1631216"/>
          </a:xfrm>
          <a:prstGeom prst="rect">
            <a:avLst/>
          </a:prstGeom>
          <a:noFill/>
        </p:spPr>
        <p:txBody>
          <a:bodyPr wrap="square">
            <a:spAutoFit/>
          </a:bodyPr>
          <a:lstStyle/>
          <a:p>
            <a:pPr algn="ctr"/>
            <a:r>
              <a:rPr lang="en-GB" sz="2000" dirty="0"/>
              <a:t>Same result</a:t>
            </a:r>
          </a:p>
          <a:p>
            <a:endParaRPr lang="en-GB" sz="2000" dirty="0"/>
          </a:p>
          <a:p>
            <a:r>
              <a:rPr lang="en-GB" sz="2000" dirty="0"/>
              <a:t>plot + </a:t>
            </a:r>
            <a:r>
              <a:rPr lang="en-GB" sz="2000" dirty="0" err="1"/>
              <a:t>scale_fill_discrete</a:t>
            </a:r>
            <a:r>
              <a:rPr lang="en-GB" sz="2000" dirty="0"/>
              <a:t>()</a:t>
            </a:r>
          </a:p>
          <a:p>
            <a:r>
              <a:rPr lang="en-GB" sz="2000" dirty="0"/>
              <a:t>plot + </a:t>
            </a:r>
            <a:r>
              <a:rPr lang="en-GB" sz="2000" dirty="0" err="1"/>
              <a:t>scale_fill_hue</a:t>
            </a:r>
            <a:r>
              <a:rPr lang="en-GB" sz="2000" dirty="0"/>
              <a:t>()</a:t>
            </a:r>
          </a:p>
          <a:p>
            <a:r>
              <a:rPr lang="en-GB" sz="2000" dirty="0"/>
              <a:t>plot + </a:t>
            </a:r>
            <a:r>
              <a:rPr lang="en-GB" sz="2000" dirty="0" err="1"/>
              <a:t>scale_color_viridis</a:t>
            </a:r>
            <a:r>
              <a:rPr lang="en-GB" sz="2000" dirty="0"/>
              <a:t>()</a:t>
            </a:r>
          </a:p>
        </p:txBody>
      </p:sp>
    </p:spTree>
    <p:extLst>
      <p:ext uri="{BB962C8B-B14F-4D97-AF65-F5344CB8AC3E}">
        <p14:creationId xmlns:p14="http://schemas.microsoft.com/office/powerpoint/2010/main" val="448132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41C203-C0E5-48DF-93CB-8E2F4D94B7B3}"/>
              </a:ext>
            </a:extLst>
          </p:cNvPr>
          <p:cNvPicPr>
            <a:picLocks noChangeAspect="1"/>
          </p:cNvPicPr>
          <p:nvPr/>
        </p:nvPicPr>
        <p:blipFill>
          <a:blip r:embed="rId3"/>
          <a:stretch>
            <a:fillRect/>
          </a:stretch>
        </p:blipFill>
        <p:spPr>
          <a:xfrm>
            <a:off x="390708" y="335446"/>
            <a:ext cx="3371400" cy="2607567"/>
          </a:xfrm>
          <a:prstGeom prst="rect">
            <a:avLst/>
          </a:prstGeom>
          <a:ln w="28575">
            <a:solidFill>
              <a:srgbClr val="FFFF00"/>
            </a:solidFill>
          </a:ln>
          <a:effectLst>
            <a:innerShdw blurRad="114300">
              <a:prstClr val="black"/>
            </a:innerShdw>
          </a:effectLst>
        </p:spPr>
      </p:pic>
      <p:pic>
        <p:nvPicPr>
          <p:cNvPr id="4" name="Picture 3">
            <a:extLst>
              <a:ext uri="{FF2B5EF4-FFF2-40B4-BE49-F238E27FC236}">
                <a16:creationId xmlns:a16="http://schemas.microsoft.com/office/drawing/2014/main" id="{85281721-20F6-49AD-9AFC-0A89A320BD07}"/>
              </a:ext>
            </a:extLst>
          </p:cNvPr>
          <p:cNvPicPr>
            <a:picLocks noChangeAspect="1"/>
          </p:cNvPicPr>
          <p:nvPr/>
        </p:nvPicPr>
        <p:blipFill>
          <a:blip r:embed="rId4"/>
          <a:stretch>
            <a:fillRect/>
          </a:stretch>
        </p:blipFill>
        <p:spPr>
          <a:xfrm>
            <a:off x="7619940" y="902265"/>
            <a:ext cx="3789215" cy="2688631"/>
          </a:xfrm>
          <a:prstGeom prst="rect">
            <a:avLst/>
          </a:prstGeom>
          <a:ln w="28575">
            <a:solidFill>
              <a:srgbClr val="FFFF00"/>
            </a:solidFill>
          </a:ln>
          <a:effectLst>
            <a:innerShdw blurRad="114300">
              <a:prstClr val="black"/>
            </a:innerShdw>
          </a:effectLst>
        </p:spPr>
      </p:pic>
      <p:sp>
        <p:nvSpPr>
          <p:cNvPr id="8" name="Arrow: Down 7">
            <a:extLst>
              <a:ext uri="{FF2B5EF4-FFF2-40B4-BE49-F238E27FC236}">
                <a16:creationId xmlns:a16="http://schemas.microsoft.com/office/drawing/2014/main" id="{82EC3607-94D9-4610-813A-7C0CA78443E2}"/>
              </a:ext>
            </a:extLst>
          </p:cNvPr>
          <p:cNvSpPr/>
          <p:nvPr/>
        </p:nvSpPr>
        <p:spPr>
          <a:xfrm rot="17503703">
            <a:off x="5600627" y="744184"/>
            <a:ext cx="268477" cy="2854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4103FC00-C23A-4947-890B-272FD2E5E522}"/>
              </a:ext>
            </a:extLst>
          </p:cNvPr>
          <p:cNvSpPr txBox="1"/>
          <p:nvPr/>
        </p:nvSpPr>
        <p:spPr>
          <a:xfrm>
            <a:off x="1140831" y="3750803"/>
            <a:ext cx="5674290" cy="1200329"/>
          </a:xfrm>
          <a:prstGeom prst="rect">
            <a:avLst/>
          </a:prstGeom>
          <a:noFill/>
          <a:ln>
            <a:solidFill>
              <a:srgbClr val="FFFF00"/>
            </a:solidFill>
          </a:ln>
        </p:spPr>
        <p:txBody>
          <a:bodyPr wrap="square" rtlCol="0">
            <a:spAutoFit/>
          </a:bodyPr>
          <a:lstStyle/>
          <a:p>
            <a:pPr algn="just"/>
            <a:r>
              <a:rPr lang="en-GB" sz="2400" b="1" i="0" dirty="0">
                <a:solidFill>
                  <a:schemeClr val="accent1">
                    <a:lumMod val="60000"/>
                    <a:lumOff val="40000"/>
                  </a:schemeClr>
                </a:solidFill>
                <a:effectLst/>
              </a:rPr>
              <a:t>Look carefully! Training your brain to notice even the tiniest difference will pay off when programming.</a:t>
            </a:r>
            <a:endParaRPr lang="en-GB" sz="2400" b="1" dirty="0">
              <a:solidFill>
                <a:schemeClr val="accent1">
                  <a:lumMod val="60000"/>
                  <a:lumOff val="40000"/>
                </a:schemeClr>
              </a:solidFill>
            </a:endParaRPr>
          </a:p>
        </p:txBody>
      </p:sp>
      <p:pic>
        <p:nvPicPr>
          <p:cNvPr id="11" name="Picture 10">
            <a:extLst>
              <a:ext uri="{FF2B5EF4-FFF2-40B4-BE49-F238E27FC236}">
                <a16:creationId xmlns:a16="http://schemas.microsoft.com/office/drawing/2014/main" id="{BCC0596C-65AB-487F-81F1-6E119BAB8EB6}"/>
              </a:ext>
            </a:extLst>
          </p:cNvPr>
          <p:cNvPicPr>
            <a:picLocks noChangeAspect="1"/>
          </p:cNvPicPr>
          <p:nvPr/>
        </p:nvPicPr>
        <p:blipFill>
          <a:blip r:embed="rId5"/>
          <a:stretch>
            <a:fillRect/>
          </a:stretch>
        </p:blipFill>
        <p:spPr>
          <a:xfrm>
            <a:off x="5434419" y="5358776"/>
            <a:ext cx="5269950" cy="1038156"/>
          </a:xfrm>
          <a:prstGeom prst="rect">
            <a:avLst/>
          </a:prstGeom>
          <a:ln>
            <a:solidFill>
              <a:srgbClr val="FFFF00"/>
            </a:solidFill>
          </a:ln>
        </p:spPr>
      </p:pic>
    </p:spTree>
    <p:extLst>
      <p:ext uri="{BB962C8B-B14F-4D97-AF65-F5344CB8AC3E}">
        <p14:creationId xmlns:p14="http://schemas.microsoft.com/office/powerpoint/2010/main" val="1804899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5C15FA-6BEF-4B8E-8489-823B033ECC03}"/>
              </a:ext>
            </a:extLst>
          </p:cNvPr>
          <p:cNvSpPr txBox="1"/>
          <p:nvPr/>
        </p:nvSpPr>
        <p:spPr>
          <a:xfrm>
            <a:off x="2008471" y="1040148"/>
            <a:ext cx="8973955" cy="2677656"/>
          </a:xfrm>
          <a:prstGeom prst="rect">
            <a:avLst/>
          </a:prstGeom>
          <a:noFill/>
        </p:spPr>
        <p:txBody>
          <a:bodyPr wrap="square">
            <a:spAutoFit/>
          </a:bodyPr>
          <a:lstStyle/>
          <a:p>
            <a:r>
              <a:rPr lang="en-GB" sz="2400" dirty="0"/>
              <a:t>Error in </a:t>
            </a:r>
            <a:r>
              <a:rPr lang="en-GB" sz="2400" dirty="0" err="1"/>
              <a:t>plot.new</a:t>
            </a:r>
            <a:r>
              <a:rPr lang="en-GB" sz="2400" dirty="0"/>
              <a:t>() : figure margins too large</a:t>
            </a:r>
          </a:p>
          <a:p>
            <a:endParaRPr lang="en-GB" sz="2400" dirty="0"/>
          </a:p>
          <a:p>
            <a:r>
              <a:rPr lang="en-GB" sz="2400" dirty="0"/>
              <a:t>Script to execute:</a:t>
            </a:r>
          </a:p>
          <a:p>
            <a:r>
              <a:rPr lang="pt-BR" sz="2400" dirty="0">
                <a:solidFill>
                  <a:srgbClr val="FF0000"/>
                </a:solidFill>
              </a:rPr>
              <a:t>par</a:t>
            </a:r>
            <a:r>
              <a:rPr lang="pt-BR" sz="2400" dirty="0"/>
              <a:t>(</a:t>
            </a:r>
            <a:r>
              <a:rPr lang="pt-BR" sz="2400" dirty="0">
                <a:solidFill>
                  <a:srgbClr val="FF0000"/>
                </a:solidFill>
              </a:rPr>
              <a:t>mar</a:t>
            </a:r>
            <a:r>
              <a:rPr lang="pt-BR" sz="2400" dirty="0"/>
              <a:t>=c(1, 1, 1, 1))</a:t>
            </a:r>
            <a:endParaRPr lang="en-GB" sz="2400" dirty="0"/>
          </a:p>
          <a:p>
            <a:endParaRPr lang="en-GB" sz="2400" dirty="0"/>
          </a:p>
          <a:p>
            <a:endParaRPr lang="en-GB" sz="2400" dirty="0"/>
          </a:p>
          <a:p>
            <a:r>
              <a:rPr lang="en-GB" sz="2400" b="1" dirty="0"/>
              <a:t>This will adjust </a:t>
            </a:r>
            <a:r>
              <a:rPr lang="en-GB" sz="2400" b="1" dirty="0">
                <a:solidFill>
                  <a:srgbClr val="FF0000"/>
                </a:solidFill>
              </a:rPr>
              <a:t>mar</a:t>
            </a:r>
            <a:r>
              <a:rPr lang="en-GB" sz="2400" b="1" dirty="0"/>
              <a:t>gin </a:t>
            </a:r>
            <a:r>
              <a:rPr lang="en-GB" sz="2400" b="1" dirty="0">
                <a:solidFill>
                  <a:srgbClr val="FF0000"/>
                </a:solidFill>
              </a:rPr>
              <a:t>par</a:t>
            </a:r>
            <a:r>
              <a:rPr lang="en-GB" sz="2400" b="1" dirty="0"/>
              <a:t>ameters automatically by R</a:t>
            </a:r>
          </a:p>
        </p:txBody>
      </p:sp>
    </p:spTree>
    <p:extLst>
      <p:ext uri="{BB962C8B-B14F-4D97-AF65-F5344CB8AC3E}">
        <p14:creationId xmlns:p14="http://schemas.microsoft.com/office/powerpoint/2010/main" val="144107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92FC936-D15E-46C9-800B-FD1F712973BD}"/>
              </a:ext>
            </a:extLst>
          </p:cNvPr>
          <p:cNvSpPr txBox="1"/>
          <p:nvPr/>
        </p:nvSpPr>
        <p:spPr>
          <a:xfrm>
            <a:off x="315903" y="4584032"/>
            <a:ext cx="7810955" cy="2031325"/>
          </a:xfrm>
          <a:prstGeom prst="rect">
            <a:avLst/>
          </a:prstGeom>
          <a:noFill/>
          <a:ln>
            <a:solidFill>
              <a:srgbClr val="92D050"/>
            </a:solidFill>
          </a:ln>
        </p:spPr>
        <p:txBody>
          <a:bodyPr wrap="square">
            <a:spAutoFit/>
          </a:bodyPr>
          <a:lstStyle/>
          <a:p>
            <a:pPr algn="just" fontAlgn="base"/>
            <a:r>
              <a:rPr lang="en-GB" b="0" i="0" dirty="0">
                <a:effectLst/>
              </a:rPr>
              <a:t>For a t-test to produce valid results, the following assumptions should be met:</a:t>
            </a:r>
          </a:p>
          <a:p>
            <a:pPr algn="just" fontAlgn="base"/>
            <a:endParaRPr lang="en-GB" b="0" i="0" dirty="0">
              <a:effectLst/>
            </a:endParaRPr>
          </a:p>
          <a:p>
            <a:pPr algn="just" fontAlgn="base">
              <a:buFont typeface="Arial" panose="020B0604020202020204" pitchFamily="34" charset="0"/>
              <a:buChar char="•"/>
            </a:pPr>
            <a:r>
              <a:rPr lang="en-GB" b="1" i="0" dirty="0">
                <a:solidFill>
                  <a:srgbClr val="FF0000"/>
                </a:solidFill>
                <a:effectLst/>
              </a:rPr>
              <a:t>Random</a:t>
            </a:r>
            <a:r>
              <a:rPr lang="en-GB" b="1" i="0" dirty="0">
                <a:effectLst/>
              </a:rPr>
              <a:t>:</a:t>
            </a:r>
            <a:r>
              <a:rPr lang="en-GB" b="0" i="0" dirty="0">
                <a:effectLst/>
              </a:rPr>
              <a:t> A random sample or random experiment should be used to collect data for both samples.</a:t>
            </a:r>
          </a:p>
          <a:p>
            <a:pPr algn="just" fontAlgn="base"/>
            <a:endParaRPr lang="en-GB" b="0" i="0" dirty="0">
              <a:effectLst/>
            </a:endParaRPr>
          </a:p>
          <a:p>
            <a:pPr algn="just" fontAlgn="base">
              <a:buFont typeface="Arial" panose="020B0604020202020204" pitchFamily="34" charset="0"/>
              <a:buChar char="•"/>
            </a:pPr>
            <a:r>
              <a:rPr lang="en-GB" b="1" i="0" dirty="0">
                <a:solidFill>
                  <a:srgbClr val="FF0000"/>
                </a:solidFill>
                <a:effectLst/>
              </a:rPr>
              <a:t>Normal</a:t>
            </a:r>
            <a:r>
              <a:rPr lang="en-GB" b="1" i="0" dirty="0">
                <a:effectLst/>
              </a:rPr>
              <a:t>:</a:t>
            </a:r>
            <a:r>
              <a:rPr lang="en-GB" b="0" i="0" dirty="0">
                <a:effectLst/>
              </a:rPr>
              <a:t> The sampling distribution is normal or approximately normal.</a:t>
            </a:r>
          </a:p>
        </p:txBody>
      </p:sp>
      <p:cxnSp>
        <p:nvCxnSpPr>
          <p:cNvPr id="9" name="Straight Arrow Connector 8">
            <a:extLst>
              <a:ext uri="{FF2B5EF4-FFF2-40B4-BE49-F238E27FC236}">
                <a16:creationId xmlns:a16="http://schemas.microsoft.com/office/drawing/2014/main" id="{7B2ECF4E-1E7F-4051-8F10-248EA8EC0238}"/>
              </a:ext>
            </a:extLst>
          </p:cNvPr>
          <p:cNvCxnSpPr>
            <a:cxnSpLocks/>
          </p:cNvCxnSpPr>
          <p:nvPr/>
        </p:nvCxnSpPr>
        <p:spPr>
          <a:xfrm>
            <a:off x="10000648" y="1368848"/>
            <a:ext cx="0" cy="685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C33E3A-043A-448A-8B82-E1CE3DE28739}"/>
              </a:ext>
            </a:extLst>
          </p:cNvPr>
          <p:cNvCxnSpPr/>
          <p:nvPr/>
        </p:nvCxnSpPr>
        <p:spPr>
          <a:xfrm flipH="1">
            <a:off x="1366787" y="1362071"/>
            <a:ext cx="41907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6F1617B-79F4-4DDC-B22D-F352604532C9}"/>
              </a:ext>
            </a:extLst>
          </p:cNvPr>
          <p:cNvGrpSpPr/>
          <p:nvPr/>
        </p:nvGrpSpPr>
        <p:grpSpPr>
          <a:xfrm>
            <a:off x="550344" y="152869"/>
            <a:ext cx="10461743" cy="4241109"/>
            <a:chOff x="550344" y="152869"/>
            <a:chExt cx="10461743" cy="4241109"/>
          </a:xfrm>
        </p:grpSpPr>
        <p:sp>
          <p:nvSpPr>
            <p:cNvPr id="6" name="TextBox 5">
              <a:extLst>
                <a:ext uri="{FF2B5EF4-FFF2-40B4-BE49-F238E27FC236}">
                  <a16:creationId xmlns:a16="http://schemas.microsoft.com/office/drawing/2014/main" id="{E0240A2B-5D81-4446-B49B-12F29F3C6251}"/>
                </a:ext>
              </a:extLst>
            </p:cNvPr>
            <p:cNvSpPr txBox="1"/>
            <p:nvPr/>
          </p:nvSpPr>
          <p:spPr>
            <a:xfrm>
              <a:off x="4873596" y="152869"/>
              <a:ext cx="1679772" cy="523220"/>
            </a:xfrm>
            <a:prstGeom prst="rect">
              <a:avLst/>
            </a:prstGeom>
            <a:noFill/>
          </p:spPr>
          <p:txBody>
            <a:bodyPr wrap="square" rtlCol="0">
              <a:spAutoFit/>
            </a:bodyPr>
            <a:lstStyle/>
            <a:p>
              <a:pPr algn="ctr"/>
              <a:r>
                <a:rPr lang="en-GB" sz="2800" dirty="0"/>
                <a:t>t- test</a:t>
              </a:r>
            </a:p>
          </p:txBody>
        </p:sp>
        <p:sp>
          <p:nvSpPr>
            <p:cNvPr id="17" name="TextBox 16">
              <a:extLst>
                <a:ext uri="{FF2B5EF4-FFF2-40B4-BE49-F238E27FC236}">
                  <a16:creationId xmlns:a16="http://schemas.microsoft.com/office/drawing/2014/main" id="{4FE28D95-3D3F-4B6B-B414-9EFAD9C56982}"/>
                </a:ext>
              </a:extLst>
            </p:cNvPr>
            <p:cNvSpPr txBox="1"/>
            <p:nvPr/>
          </p:nvSpPr>
          <p:spPr>
            <a:xfrm>
              <a:off x="3697881" y="2085654"/>
              <a:ext cx="4031203" cy="2308324"/>
            </a:xfrm>
            <a:prstGeom prst="rect">
              <a:avLst/>
            </a:prstGeom>
            <a:noFill/>
          </p:spPr>
          <p:txBody>
            <a:bodyPr wrap="square" rtlCol="0">
              <a:spAutoFit/>
            </a:bodyPr>
            <a:lstStyle/>
            <a:p>
              <a:pPr algn="ctr"/>
              <a:r>
                <a:rPr lang="en-GB" b="1" dirty="0">
                  <a:solidFill>
                    <a:srgbClr val="FFFF00"/>
                  </a:solidFill>
                </a:rPr>
                <a:t>Two sample/ Independent sample /unpaired t- test</a:t>
              </a:r>
              <a:endParaRPr lang="en-GB" b="1" i="0" dirty="0">
                <a:solidFill>
                  <a:srgbClr val="FFFF00"/>
                </a:solidFill>
                <a:effectLst/>
              </a:endParaRPr>
            </a:p>
            <a:p>
              <a:pPr lvl="1"/>
              <a:r>
                <a:rPr lang="en-GB" b="0" i="1" dirty="0">
                  <a:effectLst/>
                </a:rPr>
                <a:t>The basic application is:</a:t>
              </a:r>
            </a:p>
            <a:p>
              <a:pPr lvl="2">
                <a:buFont typeface="Arial" panose="020B0604020202020204" pitchFamily="34" charset="0"/>
                <a:buChar char="•"/>
              </a:pPr>
              <a:r>
                <a:rPr lang="en-GB" b="1" i="1" dirty="0">
                  <a:effectLst/>
                </a:rPr>
                <a:t>   A/B Testing</a:t>
              </a:r>
              <a:r>
                <a:rPr lang="en-GB" b="0" i="1" dirty="0">
                  <a:effectLst/>
                </a:rPr>
                <a:t>: Compare two variants</a:t>
              </a:r>
            </a:p>
            <a:p>
              <a:pPr lvl="2">
                <a:buFont typeface="Arial" panose="020B0604020202020204" pitchFamily="34" charset="0"/>
                <a:buChar char="•"/>
              </a:pPr>
              <a:r>
                <a:rPr lang="en-GB" b="1" i="1" dirty="0">
                  <a:effectLst/>
                </a:rPr>
                <a:t>   Case Control Studies</a:t>
              </a:r>
              <a:r>
                <a:rPr lang="en-GB" b="0" i="1" dirty="0">
                  <a:effectLst/>
                </a:rPr>
                <a:t>: Before/after treatment</a:t>
              </a:r>
            </a:p>
            <a:p>
              <a:pPr algn="ctr"/>
              <a:endParaRPr lang="en-GB" dirty="0"/>
            </a:p>
          </p:txBody>
        </p:sp>
        <p:sp>
          <p:nvSpPr>
            <p:cNvPr id="18" name="TextBox 17">
              <a:extLst>
                <a:ext uri="{FF2B5EF4-FFF2-40B4-BE49-F238E27FC236}">
                  <a16:creationId xmlns:a16="http://schemas.microsoft.com/office/drawing/2014/main" id="{08733316-EE99-45D6-B8DE-A091BBA27C86}"/>
                </a:ext>
              </a:extLst>
            </p:cNvPr>
            <p:cNvSpPr txBox="1"/>
            <p:nvPr/>
          </p:nvSpPr>
          <p:spPr>
            <a:xfrm>
              <a:off x="550344" y="2085654"/>
              <a:ext cx="2442265" cy="646331"/>
            </a:xfrm>
            <a:prstGeom prst="rect">
              <a:avLst/>
            </a:prstGeom>
            <a:noFill/>
          </p:spPr>
          <p:txBody>
            <a:bodyPr wrap="square" rtlCol="0">
              <a:spAutoFit/>
            </a:bodyPr>
            <a:lstStyle/>
            <a:p>
              <a:pPr algn="ctr"/>
              <a:r>
                <a:rPr lang="en-GB" b="1" i="0" dirty="0">
                  <a:solidFill>
                    <a:srgbClr val="FFFF00"/>
                  </a:solidFill>
                  <a:effectLst/>
                </a:rPr>
                <a:t>One-sample t-test</a:t>
              </a:r>
            </a:p>
            <a:p>
              <a:pPr algn="ctr"/>
              <a:r>
                <a:rPr lang="en-GB" dirty="0"/>
                <a:t> </a:t>
              </a:r>
            </a:p>
          </p:txBody>
        </p:sp>
        <p:sp>
          <p:nvSpPr>
            <p:cNvPr id="22" name="TextBox 21">
              <a:extLst>
                <a:ext uri="{FF2B5EF4-FFF2-40B4-BE49-F238E27FC236}">
                  <a16:creationId xmlns:a16="http://schemas.microsoft.com/office/drawing/2014/main" id="{C8165877-430E-4659-9DB9-E372AC29F1DB}"/>
                </a:ext>
              </a:extLst>
            </p:cNvPr>
            <p:cNvSpPr txBox="1"/>
            <p:nvPr/>
          </p:nvSpPr>
          <p:spPr>
            <a:xfrm>
              <a:off x="5713482" y="742751"/>
              <a:ext cx="4892039" cy="369332"/>
            </a:xfrm>
            <a:prstGeom prst="rect">
              <a:avLst/>
            </a:prstGeom>
            <a:noFill/>
          </p:spPr>
          <p:txBody>
            <a:bodyPr wrap="square">
              <a:spAutoFit/>
            </a:bodyPr>
            <a:lstStyle/>
            <a:p>
              <a:r>
                <a:rPr lang="en-GB" b="0" i="0" dirty="0">
                  <a:effectLst/>
                </a:rPr>
                <a:t>to compare the </a:t>
              </a:r>
              <a:r>
                <a:rPr lang="en-GB" b="0" i="0" dirty="0">
                  <a:solidFill>
                    <a:srgbClr val="FF0000"/>
                  </a:solidFill>
                  <a:effectLst/>
                </a:rPr>
                <a:t>means</a:t>
              </a:r>
              <a:r>
                <a:rPr lang="en-GB" b="0" i="0" dirty="0">
                  <a:effectLst/>
                </a:rPr>
                <a:t> of </a:t>
              </a:r>
              <a:r>
                <a:rPr lang="en-GB" b="0" i="0" u="sng" dirty="0">
                  <a:effectLst/>
                </a:rPr>
                <a:t>two groups</a:t>
              </a:r>
              <a:endParaRPr lang="en-GB" dirty="0"/>
            </a:p>
          </p:txBody>
        </p:sp>
        <p:cxnSp>
          <p:nvCxnSpPr>
            <p:cNvPr id="3" name="Straight Connector 2">
              <a:extLst>
                <a:ext uri="{FF2B5EF4-FFF2-40B4-BE49-F238E27FC236}">
                  <a16:creationId xmlns:a16="http://schemas.microsoft.com/office/drawing/2014/main" id="{C147E48A-E600-44F4-B31B-1A1550793720}"/>
                </a:ext>
              </a:extLst>
            </p:cNvPr>
            <p:cNvCxnSpPr/>
            <p:nvPr/>
          </p:nvCxnSpPr>
          <p:spPr>
            <a:xfrm>
              <a:off x="5547936" y="1368848"/>
              <a:ext cx="445271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52CBB2-7BA4-4EFD-819B-E1C655ADBADA}"/>
                </a:ext>
              </a:extLst>
            </p:cNvPr>
            <p:cNvSpPr txBox="1"/>
            <p:nvPr/>
          </p:nvSpPr>
          <p:spPr>
            <a:xfrm>
              <a:off x="8569822" y="2085653"/>
              <a:ext cx="2442265" cy="923330"/>
            </a:xfrm>
            <a:prstGeom prst="rect">
              <a:avLst/>
            </a:prstGeom>
            <a:noFill/>
          </p:spPr>
          <p:txBody>
            <a:bodyPr wrap="square" rtlCol="0">
              <a:spAutoFit/>
            </a:bodyPr>
            <a:lstStyle/>
            <a:p>
              <a:pPr algn="ctr"/>
              <a:r>
                <a:rPr lang="en-GB" b="1" i="0" dirty="0">
                  <a:solidFill>
                    <a:srgbClr val="FFFF00"/>
                  </a:solidFill>
                  <a:effectLst/>
                </a:rPr>
                <a:t>Paired/dependant/matched pairs t-test</a:t>
              </a:r>
            </a:p>
            <a:p>
              <a:pPr algn="ctr"/>
              <a:r>
                <a:rPr lang="en-GB" dirty="0"/>
                <a:t> </a:t>
              </a:r>
            </a:p>
          </p:txBody>
        </p:sp>
        <p:cxnSp>
          <p:nvCxnSpPr>
            <p:cNvPr id="14" name="Straight Connector 13">
              <a:extLst>
                <a:ext uri="{FF2B5EF4-FFF2-40B4-BE49-F238E27FC236}">
                  <a16:creationId xmlns:a16="http://schemas.microsoft.com/office/drawing/2014/main" id="{2DD682A3-0A14-46B4-97FA-BEEF17E6DEF5}"/>
                </a:ext>
              </a:extLst>
            </p:cNvPr>
            <p:cNvCxnSpPr>
              <a:cxnSpLocks/>
            </p:cNvCxnSpPr>
            <p:nvPr/>
          </p:nvCxnSpPr>
          <p:spPr>
            <a:xfrm>
              <a:off x="5565184" y="696236"/>
              <a:ext cx="0" cy="685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7D98333-F06E-4290-93D8-2C3730920E70}"/>
                </a:ext>
              </a:extLst>
            </p:cNvPr>
            <p:cNvCxnSpPr/>
            <p:nvPr/>
          </p:nvCxnSpPr>
          <p:spPr>
            <a:xfrm>
              <a:off x="1376412" y="1362071"/>
              <a:ext cx="0" cy="572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B33D2041-B996-4DAC-8CAE-EE54EDDEAB19}"/>
              </a:ext>
            </a:extLst>
          </p:cNvPr>
          <p:cNvCxnSpPr/>
          <p:nvPr/>
        </p:nvCxnSpPr>
        <p:spPr>
          <a:xfrm>
            <a:off x="5565184" y="1368848"/>
            <a:ext cx="0" cy="572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9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1D31A2-A3A5-4E63-B1B2-0139899D6DE1}"/>
              </a:ext>
            </a:extLst>
          </p:cNvPr>
          <p:cNvSpPr txBox="1"/>
          <p:nvPr/>
        </p:nvSpPr>
        <p:spPr>
          <a:xfrm>
            <a:off x="3975234" y="113913"/>
            <a:ext cx="4389118" cy="523220"/>
          </a:xfrm>
          <a:prstGeom prst="rect">
            <a:avLst/>
          </a:prstGeom>
          <a:noFill/>
        </p:spPr>
        <p:txBody>
          <a:bodyPr wrap="square" rtlCol="0">
            <a:spAutoFit/>
          </a:bodyPr>
          <a:lstStyle/>
          <a:p>
            <a:pPr algn="ctr"/>
            <a:r>
              <a:rPr lang="en-GB" sz="2800" dirty="0"/>
              <a:t>Two sample t- test</a:t>
            </a:r>
          </a:p>
        </p:txBody>
      </p:sp>
      <p:grpSp>
        <p:nvGrpSpPr>
          <p:cNvPr id="3" name="Group 2">
            <a:extLst>
              <a:ext uri="{FF2B5EF4-FFF2-40B4-BE49-F238E27FC236}">
                <a16:creationId xmlns:a16="http://schemas.microsoft.com/office/drawing/2014/main" id="{E62D67DB-6917-490C-821D-950C2BD976D2}"/>
              </a:ext>
            </a:extLst>
          </p:cNvPr>
          <p:cNvGrpSpPr/>
          <p:nvPr/>
        </p:nvGrpSpPr>
        <p:grpSpPr>
          <a:xfrm>
            <a:off x="4187424" y="818147"/>
            <a:ext cx="3863084" cy="1236684"/>
            <a:chOff x="4274049" y="1099335"/>
            <a:chExt cx="3863084" cy="955496"/>
          </a:xfrm>
        </p:grpSpPr>
        <p:cxnSp>
          <p:nvCxnSpPr>
            <p:cNvPr id="4" name="Straight Connector 3">
              <a:extLst>
                <a:ext uri="{FF2B5EF4-FFF2-40B4-BE49-F238E27FC236}">
                  <a16:creationId xmlns:a16="http://schemas.microsoft.com/office/drawing/2014/main" id="{BFB66A30-4EFE-4EEE-84D9-A392FE38A515}"/>
                </a:ext>
              </a:extLst>
            </p:cNvPr>
            <p:cNvCxnSpPr/>
            <p:nvPr/>
          </p:nvCxnSpPr>
          <p:spPr>
            <a:xfrm>
              <a:off x="4274049" y="1592494"/>
              <a:ext cx="38528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FBBF171-DE04-4FBC-A177-A8DA20A6180C}"/>
                </a:ext>
              </a:extLst>
            </p:cNvPr>
            <p:cNvCxnSpPr>
              <a:cxnSpLocks/>
            </p:cNvCxnSpPr>
            <p:nvPr/>
          </p:nvCxnSpPr>
          <p:spPr>
            <a:xfrm>
              <a:off x="4274049" y="1592494"/>
              <a:ext cx="0" cy="46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88FC1B2-E998-47E3-A012-7708B1334EFC}"/>
                </a:ext>
              </a:extLst>
            </p:cNvPr>
            <p:cNvCxnSpPr/>
            <p:nvPr/>
          </p:nvCxnSpPr>
          <p:spPr>
            <a:xfrm>
              <a:off x="8137133" y="1592494"/>
              <a:ext cx="0" cy="46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7C95D1-7283-445B-BA73-4CB3BD921A89}"/>
                </a:ext>
              </a:extLst>
            </p:cNvPr>
            <p:cNvCxnSpPr/>
            <p:nvPr/>
          </p:nvCxnSpPr>
          <p:spPr>
            <a:xfrm>
              <a:off x="6200453" y="1099335"/>
              <a:ext cx="0" cy="493159"/>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B05A8FDE-10A0-441F-9B7E-46ED6544162E}"/>
              </a:ext>
            </a:extLst>
          </p:cNvPr>
          <p:cNvSpPr txBox="1"/>
          <p:nvPr/>
        </p:nvSpPr>
        <p:spPr>
          <a:xfrm>
            <a:off x="6200453" y="2085654"/>
            <a:ext cx="4892040" cy="3416320"/>
          </a:xfrm>
          <a:prstGeom prst="rect">
            <a:avLst/>
          </a:prstGeom>
          <a:noFill/>
        </p:spPr>
        <p:txBody>
          <a:bodyPr wrap="square" rtlCol="0">
            <a:spAutoFit/>
          </a:bodyPr>
          <a:lstStyle>
            <a:defPPr>
              <a:defRPr lang="en-US"/>
            </a:defPPr>
            <a:lvl1pPr algn="ctr">
              <a:defRPr sz="2000" b="1">
                <a:solidFill>
                  <a:srgbClr val="FFFF00"/>
                </a:solidFill>
              </a:defRPr>
            </a:lvl1pPr>
          </a:lstStyle>
          <a:p>
            <a:r>
              <a:rPr lang="en-GB" sz="2400" dirty="0"/>
              <a:t>The </a:t>
            </a:r>
            <a:r>
              <a:rPr lang="en-GB" sz="2400" i="1" dirty="0"/>
              <a:t>Welch’s t-test</a:t>
            </a:r>
          </a:p>
          <a:p>
            <a:endParaRPr lang="en-GB" sz="2400" i="1" dirty="0"/>
          </a:p>
          <a:p>
            <a:pPr marL="342900" indent="-342900" algn="l">
              <a:buFont typeface="Arial" panose="020B0604020202020204" pitchFamily="34" charset="0"/>
              <a:buChar char="•"/>
            </a:pPr>
            <a:r>
              <a:rPr lang="en-GB" sz="2400" b="0" i="0" dirty="0">
                <a:solidFill>
                  <a:schemeClr val="tx1"/>
                </a:solidFill>
                <a:effectLst/>
              </a:rPr>
              <a:t>less restrictive compared to the original Student’s test</a:t>
            </a:r>
          </a:p>
          <a:p>
            <a:pPr marL="342900" indent="-342900" algn="l">
              <a:buFont typeface="Arial" panose="020B0604020202020204" pitchFamily="34" charset="0"/>
              <a:buChar char="•"/>
            </a:pPr>
            <a:endParaRPr lang="en-GB" sz="2400" b="0" i="0" dirty="0">
              <a:solidFill>
                <a:schemeClr val="tx1"/>
              </a:solidFill>
              <a:effectLst/>
            </a:endParaRPr>
          </a:p>
          <a:p>
            <a:pPr marL="342900" indent="-342900" algn="l">
              <a:buFont typeface="Arial" panose="020B0604020202020204" pitchFamily="34" charset="0"/>
              <a:buChar char="•"/>
            </a:pPr>
            <a:r>
              <a:rPr lang="en-GB" sz="2400" b="0" i="0" dirty="0">
                <a:solidFill>
                  <a:schemeClr val="tx1"/>
                </a:solidFill>
                <a:effectLst/>
              </a:rPr>
              <a:t>do not assume that the variance is the same in the two groups, which results in the fractional degrees of freedom</a:t>
            </a:r>
            <a:endParaRPr lang="en-GB" sz="2400" dirty="0">
              <a:solidFill>
                <a:schemeClr val="tx1"/>
              </a:solidFill>
            </a:endParaRPr>
          </a:p>
        </p:txBody>
      </p:sp>
      <p:sp>
        <p:nvSpPr>
          <p:cNvPr id="9" name="TextBox 8">
            <a:extLst>
              <a:ext uri="{FF2B5EF4-FFF2-40B4-BE49-F238E27FC236}">
                <a16:creationId xmlns:a16="http://schemas.microsoft.com/office/drawing/2014/main" id="{85D56B59-B9CE-4DE8-94C8-B0BC87A52B07}"/>
              </a:ext>
            </a:extLst>
          </p:cNvPr>
          <p:cNvSpPr txBox="1"/>
          <p:nvPr/>
        </p:nvSpPr>
        <p:spPr>
          <a:xfrm>
            <a:off x="1106065" y="2085654"/>
            <a:ext cx="4389118" cy="1569660"/>
          </a:xfrm>
          <a:prstGeom prst="rect">
            <a:avLst/>
          </a:prstGeom>
          <a:noFill/>
        </p:spPr>
        <p:txBody>
          <a:bodyPr wrap="square" rtlCol="0">
            <a:spAutoFit/>
          </a:bodyPr>
          <a:lstStyle/>
          <a:p>
            <a:pPr algn="ctr"/>
            <a:r>
              <a:rPr lang="en-GB" sz="2400" b="1" dirty="0">
                <a:solidFill>
                  <a:srgbClr val="FFFF00"/>
                </a:solidFill>
              </a:rPr>
              <a:t>T</a:t>
            </a:r>
            <a:r>
              <a:rPr lang="en-GB" sz="2400" b="1" i="0" dirty="0">
                <a:solidFill>
                  <a:srgbClr val="FFFF00"/>
                </a:solidFill>
                <a:effectLst/>
              </a:rPr>
              <a:t>he standard </a:t>
            </a:r>
            <a:r>
              <a:rPr lang="en-GB" sz="2400" b="1" i="1" dirty="0">
                <a:solidFill>
                  <a:srgbClr val="FFFF00"/>
                </a:solidFill>
              </a:rPr>
              <a:t>S</a:t>
            </a:r>
            <a:r>
              <a:rPr lang="en-GB" sz="2400" b="1" i="1" dirty="0">
                <a:solidFill>
                  <a:srgbClr val="FFFF00"/>
                </a:solidFill>
                <a:effectLst/>
              </a:rPr>
              <a:t>tudent’s t-test</a:t>
            </a:r>
          </a:p>
          <a:p>
            <a:pPr algn="ctr"/>
            <a:endParaRPr lang="en-GB" sz="2400" b="1" i="1" dirty="0">
              <a:solidFill>
                <a:srgbClr val="FFFF00"/>
              </a:solidFill>
            </a:endParaRPr>
          </a:p>
          <a:p>
            <a:pPr marL="285750" indent="-285750">
              <a:buFont typeface="Arial" panose="020B0604020202020204" pitchFamily="34" charset="0"/>
              <a:buChar char="•"/>
            </a:pPr>
            <a:r>
              <a:rPr lang="en-GB" sz="2400" b="0" i="0" dirty="0">
                <a:effectLst/>
              </a:rPr>
              <a:t>assumes that the variance of the two groups are equal</a:t>
            </a:r>
            <a:r>
              <a:rPr lang="en-GB" sz="2400" b="1" dirty="0"/>
              <a:t> </a:t>
            </a:r>
          </a:p>
        </p:txBody>
      </p:sp>
    </p:spTree>
    <p:extLst>
      <p:ext uri="{BB962C8B-B14F-4D97-AF65-F5344CB8AC3E}">
        <p14:creationId xmlns:p14="http://schemas.microsoft.com/office/powerpoint/2010/main" val="345302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8794396-9DB6-444F-9B57-653757B003F9}"/>
              </a:ext>
            </a:extLst>
          </p:cNvPr>
          <p:cNvGrpSpPr/>
          <p:nvPr/>
        </p:nvGrpSpPr>
        <p:grpSpPr>
          <a:xfrm>
            <a:off x="1597794" y="1241659"/>
            <a:ext cx="9180899" cy="5003131"/>
            <a:chOff x="1694046" y="635267"/>
            <a:chExt cx="9180899" cy="5003131"/>
          </a:xfrm>
        </p:grpSpPr>
        <p:sp>
          <p:nvSpPr>
            <p:cNvPr id="3" name="TextBox 2">
              <a:extLst>
                <a:ext uri="{FF2B5EF4-FFF2-40B4-BE49-F238E27FC236}">
                  <a16:creationId xmlns:a16="http://schemas.microsoft.com/office/drawing/2014/main" id="{C02CD601-5BF5-4E9E-A25F-20A5B1655ABF}"/>
                </a:ext>
              </a:extLst>
            </p:cNvPr>
            <p:cNvSpPr txBox="1"/>
            <p:nvPr/>
          </p:nvSpPr>
          <p:spPr>
            <a:xfrm>
              <a:off x="1694046" y="635267"/>
              <a:ext cx="8547234" cy="4893647"/>
            </a:xfrm>
            <a:prstGeom prst="rect">
              <a:avLst/>
            </a:prstGeom>
            <a:noFill/>
          </p:spPr>
          <p:txBody>
            <a:bodyPr wrap="square">
              <a:spAutoFit/>
            </a:bodyPr>
            <a:lstStyle/>
            <a:p>
              <a:r>
                <a:rPr lang="en-GB" sz="2400" dirty="0"/>
                <a:t>One Sample t-test</a:t>
              </a:r>
            </a:p>
            <a:p>
              <a:endParaRPr lang="en-GB" sz="2400" dirty="0"/>
            </a:p>
            <a:p>
              <a:r>
                <a:rPr lang="en-GB" sz="2400" dirty="0"/>
                <a:t>data:  </a:t>
              </a:r>
              <a:r>
                <a:rPr lang="en-GB" sz="2400" dirty="0" err="1"/>
                <a:t>mice$weight</a:t>
              </a:r>
              <a:endParaRPr lang="en-GB" sz="2400" dirty="0"/>
            </a:p>
            <a:p>
              <a:endParaRPr lang="en-GB" sz="2400" dirty="0"/>
            </a:p>
            <a:p>
              <a:r>
                <a:rPr lang="en-GB" sz="2400" dirty="0"/>
                <a:t>t = -8.1045, df = </a:t>
              </a:r>
              <a:r>
                <a:rPr lang="en-GB" sz="2400" dirty="0">
                  <a:solidFill>
                    <a:srgbClr val="FF0000"/>
                  </a:solidFill>
                </a:rPr>
                <a:t>9</a:t>
              </a:r>
              <a:r>
                <a:rPr lang="en-GB" sz="2400" dirty="0"/>
                <a:t>, p-value = </a:t>
              </a:r>
              <a:r>
                <a:rPr lang="en-GB" sz="2400" dirty="0">
                  <a:solidFill>
                    <a:srgbClr val="FF0000"/>
                  </a:solidFill>
                </a:rPr>
                <a:t>1.995e-05</a:t>
              </a:r>
            </a:p>
            <a:p>
              <a:endParaRPr lang="en-GB" sz="2400" dirty="0">
                <a:solidFill>
                  <a:srgbClr val="FF0000"/>
                </a:solidFill>
              </a:endParaRPr>
            </a:p>
            <a:p>
              <a:r>
                <a:rPr lang="en-GB" sz="2400" dirty="0"/>
                <a:t>alternative hypothesis: true mean is not equal to 25</a:t>
              </a:r>
            </a:p>
            <a:p>
              <a:r>
                <a:rPr lang="en-GB" sz="2400" dirty="0"/>
                <a:t>95 percent confidence interval:</a:t>
              </a:r>
            </a:p>
            <a:p>
              <a:r>
                <a:rPr lang="en-GB" sz="2400" dirty="0"/>
                <a:t> 18.78346 21.49654</a:t>
              </a:r>
            </a:p>
            <a:p>
              <a:endParaRPr lang="en-GB" sz="2400" dirty="0"/>
            </a:p>
            <a:p>
              <a:r>
                <a:rPr lang="en-GB" sz="2400" dirty="0"/>
                <a:t>sample estimates:</a:t>
              </a:r>
            </a:p>
            <a:p>
              <a:r>
                <a:rPr lang="en-GB" sz="2400" dirty="0"/>
                <a:t>mean of x </a:t>
              </a:r>
            </a:p>
            <a:p>
              <a:r>
                <a:rPr lang="en-GB" sz="2400" dirty="0"/>
                <a:t>    20.14 </a:t>
              </a:r>
            </a:p>
          </p:txBody>
        </p:sp>
        <p:cxnSp>
          <p:nvCxnSpPr>
            <p:cNvPr id="5" name="Straight Arrow Connector 4">
              <a:extLst>
                <a:ext uri="{FF2B5EF4-FFF2-40B4-BE49-F238E27FC236}">
                  <a16:creationId xmlns:a16="http://schemas.microsoft.com/office/drawing/2014/main" id="{47EBF439-35AB-4F5C-8668-72A170596EA1}"/>
                </a:ext>
              </a:extLst>
            </p:cNvPr>
            <p:cNvCxnSpPr/>
            <p:nvPr/>
          </p:nvCxnSpPr>
          <p:spPr>
            <a:xfrm flipV="1">
              <a:off x="3724977" y="1193533"/>
              <a:ext cx="4119612" cy="981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45ED415-7D62-4CD0-8A56-02842F81943D}"/>
                </a:ext>
              </a:extLst>
            </p:cNvPr>
            <p:cNvSpPr/>
            <p:nvPr/>
          </p:nvSpPr>
          <p:spPr>
            <a:xfrm>
              <a:off x="7988967" y="904775"/>
              <a:ext cx="2858705" cy="433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Degree of freedom= n-1</a:t>
              </a:r>
            </a:p>
          </p:txBody>
        </p:sp>
        <p:cxnSp>
          <p:nvCxnSpPr>
            <p:cNvPr id="7" name="Straight Arrow Connector 6">
              <a:extLst>
                <a:ext uri="{FF2B5EF4-FFF2-40B4-BE49-F238E27FC236}">
                  <a16:creationId xmlns:a16="http://schemas.microsoft.com/office/drawing/2014/main" id="{9EC4C473-EE07-4A64-8CD7-8143C07CD056}"/>
                </a:ext>
              </a:extLst>
            </p:cNvPr>
            <p:cNvCxnSpPr>
              <a:cxnSpLocks/>
            </p:cNvCxnSpPr>
            <p:nvPr/>
          </p:nvCxnSpPr>
          <p:spPr>
            <a:xfrm>
              <a:off x="7159592" y="2346960"/>
              <a:ext cx="684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C4CA6DE-50DB-46A3-BF44-A1DEC50820FE}"/>
                </a:ext>
              </a:extLst>
            </p:cNvPr>
            <p:cNvSpPr/>
            <p:nvPr/>
          </p:nvSpPr>
          <p:spPr>
            <a:xfrm>
              <a:off x="7988966" y="2035740"/>
              <a:ext cx="2858705" cy="433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p-value&lt;0.05; reject H</a:t>
              </a:r>
              <a:r>
                <a:rPr lang="en-GB" sz="1100" dirty="0"/>
                <a:t>0</a:t>
              </a:r>
              <a:endParaRPr lang="en-GB" dirty="0"/>
            </a:p>
          </p:txBody>
        </p:sp>
        <p:cxnSp>
          <p:nvCxnSpPr>
            <p:cNvPr id="10" name="Straight Arrow Connector 9">
              <a:extLst>
                <a:ext uri="{FF2B5EF4-FFF2-40B4-BE49-F238E27FC236}">
                  <a16:creationId xmlns:a16="http://schemas.microsoft.com/office/drawing/2014/main" id="{8989902C-F19B-488C-8FDD-8C0B42735C87}"/>
                </a:ext>
              </a:extLst>
            </p:cNvPr>
            <p:cNvCxnSpPr>
              <a:cxnSpLocks/>
            </p:cNvCxnSpPr>
            <p:nvPr/>
          </p:nvCxnSpPr>
          <p:spPr>
            <a:xfrm>
              <a:off x="4520668" y="3789144"/>
              <a:ext cx="33239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1549F12-1EF6-4C69-A3D0-6911620BD6B3}"/>
                </a:ext>
              </a:extLst>
            </p:cNvPr>
            <p:cNvSpPr/>
            <p:nvPr/>
          </p:nvSpPr>
          <p:spPr>
            <a:xfrm>
              <a:off x="8016240" y="3468299"/>
              <a:ext cx="2858705" cy="920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a:t>The true mean is bet. This interval with a probability of 95%</a:t>
              </a:r>
            </a:p>
          </p:txBody>
        </p:sp>
        <p:cxnSp>
          <p:nvCxnSpPr>
            <p:cNvPr id="13" name="Straight Arrow Connector 12">
              <a:extLst>
                <a:ext uri="{FF2B5EF4-FFF2-40B4-BE49-F238E27FC236}">
                  <a16:creationId xmlns:a16="http://schemas.microsoft.com/office/drawing/2014/main" id="{1560CDA2-B385-424F-B877-FFE9AD067403}"/>
                </a:ext>
              </a:extLst>
            </p:cNvPr>
            <p:cNvCxnSpPr>
              <a:cxnSpLocks/>
            </p:cNvCxnSpPr>
            <p:nvPr/>
          </p:nvCxnSpPr>
          <p:spPr>
            <a:xfrm>
              <a:off x="3441034" y="4920109"/>
              <a:ext cx="44035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BE90C66-F554-496E-B1A1-4F54955F1C6C}"/>
                </a:ext>
              </a:extLst>
            </p:cNvPr>
            <p:cNvSpPr/>
            <p:nvPr/>
          </p:nvSpPr>
          <p:spPr>
            <a:xfrm>
              <a:off x="7988965" y="4667848"/>
              <a:ext cx="2885980" cy="97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a:t>Mean of the variable, Weight</a:t>
              </a:r>
            </a:p>
          </p:txBody>
        </p:sp>
      </p:grpSp>
      <p:sp>
        <p:nvSpPr>
          <p:cNvPr id="17" name="TextBox 16">
            <a:extLst>
              <a:ext uri="{FF2B5EF4-FFF2-40B4-BE49-F238E27FC236}">
                <a16:creationId xmlns:a16="http://schemas.microsoft.com/office/drawing/2014/main" id="{C4BCEDDB-A50F-41D4-9B3E-91CF9298586A}"/>
              </a:ext>
            </a:extLst>
          </p:cNvPr>
          <p:cNvSpPr txBox="1"/>
          <p:nvPr/>
        </p:nvSpPr>
        <p:spPr>
          <a:xfrm>
            <a:off x="1597794" y="356482"/>
            <a:ext cx="1650736" cy="523220"/>
          </a:xfrm>
          <a:prstGeom prst="rect">
            <a:avLst/>
          </a:prstGeom>
          <a:noFill/>
        </p:spPr>
        <p:txBody>
          <a:bodyPr wrap="square" rtlCol="0">
            <a:spAutoFit/>
          </a:bodyPr>
          <a:lstStyle/>
          <a:p>
            <a:r>
              <a:rPr lang="en-GB" sz="2800" dirty="0" err="1"/>
              <a:t>t.test</a:t>
            </a:r>
            <a:r>
              <a:rPr lang="en-GB" sz="2800" dirty="0"/>
              <a:t>()</a:t>
            </a:r>
          </a:p>
        </p:txBody>
      </p:sp>
    </p:spTree>
    <p:extLst>
      <p:ext uri="{BB962C8B-B14F-4D97-AF65-F5344CB8AC3E}">
        <p14:creationId xmlns:p14="http://schemas.microsoft.com/office/powerpoint/2010/main" val="4247149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4BCEDDB-A50F-41D4-9B3E-91CF9298586A}"/>
              </a:ext>
            </a:extLst>
          </p:cNvPr>
          <p:cNvSpPr txBox="1"/>
          <p:nvPr/>
        </p:nvSpPr>
        <p:spPr>
          <a:xfrm>
            <a:off x="1597793" y="356482"/>
            <a:ext cx="2030931" cy="523220"/>
          </a:xfrm>
          <a:prstGeom prst="rect">
            <a:avLst/>
          </a:prstGeom>
          <a:noFill/>
        </p:spPr>
        <p:txBody>
          <a:bodyPr wrap="square" rtlCol="0">
            <a:spAutoFit/>
          </a:bodyPr>
          <a:lstStyle/>
          <a:p>
            <a:r>
              <a:rPr lang="en-GB" sz="2800" dirty="0" err="1"/>
              <a:t>stat.test</a:t>
            </a:r>
            <a:r>
              <a:rPr lang="en-GB" sz="2800" dirty="0"/>
              <a:t>()</a:t>
            </a:r>
          </a:p>
        </p:txBody>
      </p:sp>
      <p:sp>
        <p:nvSpPr>
          <p:cNvPr id="15" name="TextBox 14">
            <a:extLst>
              <a:ext uri="{FF2B5EF4-FFF2-40B4-BE49-F238E27FC236}">
                <a16:creationId xmlns:a16="http://schemas.microsoft.com/office/drawing/2014/main" id="{0FF78B82-B34D-4F28-A18C-0D1CC857FCD2}"/>
              </a:ext>
            </a:extLst>
          </p:cNvPr>
          <p:cNvSpPr txBox="1"/>
          <p:nvPr/>
        </p:nvSpPr>
        <p:spPr>
          <a:xfrm>
            <a:off x="5570621" y="5934670"/>
            <a:ext cx="6097604" cy="923330"/>
          </a:xfrm>
          <a:prstGeom prst="rect">
            <a:avLst/>
          </a:prstGeom>
          <a:noFill/>
        </p:spPr>
        <p:txBody>
          <a:bodyPr wrap="square">
            <a:spAutoFit/>
          </a:bodyPr>
          <a:lstStyle/>
          <a:p>
            <a:r>
              <a:rPr lang="en-GB" b="1" i="0" dirty="0" err="1">
                <a:effectLst/>
                <a:latin typeface="Source Sans Pro" panose="020B0503030403020204" pitchFamily="34" charset="0"/>
              </a:rPr>
              <a:t>dbl</a:t>
            </a:r>
            <a:r>
              <a:rPr lang="en-GB" b="0" i="0" dirty="0">
                <a:effectLst/>
                <a:latin typeface="Source Sans Pro" panose="020B0503030403020204" pitchFamily="34" charset="0"/>
              </a:rPr>
              <a:t> stands for double class. A double-precision floating point number. It is a data type defined to hold numeric values with decimal points</a:t>
            </a:r>
            <a:endParaRPr lang="en-GB" dirty="0"/>
          </a:p>
        </p:txBody>
      </p:sp>
      <p:sp>
        <p:nvSpPr>
          <p:cNvPr id="20" name="TextBox 19">
            <a:extLst>
              <a:ext uri="{FF2B5EF4-FFF2-40B4-BE49-F238E27FC236}">
                <a16:creationId xmlns:a16="http://schemas.microsoft.com/office/drawing/2014/main" id="{C45C7DA0-82A0-40A5-B753-D7B5F416CBEB}"/>
              </a:ext>
            </a:extLst>
          </p:cNvPr>
          <p:cNvSpPr txBox="1"/>
          <p:nvPr/>
        </p:nvSpPr>
        <p:spPr>
          <a:xfrm>
            <a:off x="1597792" y="1354830"/>
            <a:ext cx="10347160" cy="1938992"/>
          </a:xfrm>
          <a:prstGeom prst="rect">
            <a:avLst/>
          </a:prstGeom>
          <a:noFill/>
        </p:spPr>
        <p:txBody>
          <a:bodyPr wrap="square">
            <a:spAutoFit/>
          </a:bodyPr>
          <a:lstStyle/>
          <a:p>
            <a:r>
              <a:rPr lang="en-GB" sz="2400" dirty="0" err="1"/>
              <a:t>stat.test</a:t>
            </a:r>
            <a:endParaRPr lang="en-GB" sz="2400" dirty="0"/>
          </a:p>
          <a:p>
            <a:r>
              <a:rPr lang="en-GB" sz="2400" dirty="0"/>
              <a:t># A </a:t>
            </a:r>
            <a:r>
              <a:rPr lang="en-GB" sz="2400" dirty="0" err="1"/>
              <a:t>tibble</a:t>
            </a:r>
            <a:r>
              <a:rPr lang="en-GB" sz="2400" dirty="0"/>
              <a:t>: 1 x 7</a:t>
            </a:r>
          </a:p>
          <a:p>
            <a:r>
              <a:rPr lang="en-GB" sz="2400" dirty="0"/>
              <a:t>  .y.     		group1 	group2          n  		statistic    		df     	  	p</a:t>
            </a:r>
          </a:p>
          <a:p>
            <a:r>
              <a:rPr lang="en-GB" sz="2400" dirty="0"/>
              <a:t>* &lt;</a:t>
            </a:r>
            <a:r>
              <a:rPr lang="en-GB" sz="2400" dirty="0" err="1"/>
              <a:t>chr</a:t>
            </a:r>
            <a:r>
              <a:rPr lang="en-GB" sz="2400" dirty="0"/>
              <a:t>&gt;  	&lt;</a:t>
            </a:r>
            <a:r>
              <a:rPr lang="en-GB" sz="2400" dirty="0" err="1"/>
              <a:t>chr</a:t>
            </a:r>
            <a:r>
              <a:rPr lang="en-GB" sz="2400" dirty="0"/>
              <a:t>&gt;  	&lt;</a:t>
            </a:r>
            <a:r>
              <a:rPr lang="en-GB" sz="2400" dirty="0" err="1"/>
              <a:t>chr</a:t>
            </a:r>
            <a:r>
              <a:rPr lang="en-GB" sz="2400" dirty="0"/>
              <a:t>&gt;      	  &lt;int&gt;     &lt;</a:t>
            </a:r>
            <a:r>
              <a:rPr lang="en-GB" sz="2400" dirty="0" err="1"/>
              <a:t>dbl</a:t>
            </a:r>
            <a:r>
              <a:rPr lang="en-GB" sz="2400" dirty="0"/>
              <a:t>&gt;		&lt;</a:t>
            </a:r>
            <a:r>
              <a:rPr lang="en-GB" sz="2400" dirty="0" err="1"/>
              <a:t>dbl</a:t>
            </a:r>
            <a:r>
              <a:rPr lang="en-GB" sz="2400" dirty="0"/>
              <a:t>&gt;   	&lt;</a:t>
            </a:r>
            <a:r>
              <a:rPr lang="en-GB" sz="2400" dirty="0" err="1"/>
              <a:t>dbl</a:t>
            </a:r>
            <a:r>
              <a:rPr lang="en-GB" sz="2400" dirty="0"/>
              <a:t>&gt;</a:t>
            </a:r>
          </a:p>
          <a:p>
            <a:r>
              <a:rPr lang="en-GB" sz="2400" dirty="0"/>
              <a:t>1 weight 		1     	null model    10        -8.10    		 9 		0.00002</a:t>
            </a:r>
          </a:p>
        </p:txBody>
      </p:sp>
      <p:sp>
        <p:nvSpPr>
          <p:cNvPr id="29" name="TextBox 28">
            <a:extLst>
              <a:ext uri="{FF2B5EF4-FFF2-40B4-BE49-F238E27FC236}">
                <a16:creationId xmlns:a16="http://schemas.microsoft.com/office/drawing/2014/main" id="{17C94164-8010-40B4-BEB3-A9460A3CA1FD}"/>
              </a:ext>
            </a:extLst>
          </p:cNvPr>
          <p:cNvSpPr txBox="1"/>
          <p:nvPr/>
        </p:nvSpPr>
        <p:spPr>
          <a:xfrm>
            <a:off x="356135" y="3742290"/>
            <a:ext cx="1568918" cy="646331"/>
          </a:xfrm>
          <a:prstGeom prst="rect">
            <a:avLst/>
          </a:prstGeom>
          <a:noFill/>
        </p:spPr>
        <p:txBody>
          <a:bodyPr wrap="square" rtlCol="0">
            <a:spAutoFit/>
          </a:bodyPr>
          <a:lstStyle/>
          <a:p>
            <a:r>
              <a:rPr lang="en-GB" i="1" dirty="0"/>
              <a:t>T</a:t>
            </a:r>
            <a:r>
              <a:rPr lang="en-GB" b="0" i="1" dirty="0">
                <a:effectLst/>
              </a:rPr>
              <a:t>he outcome variable</a:t>
            </a:r>
            <a:endParaRPr lang="en-GB" i="1" dirty="0"/>
          </a:p>
        </p:txBody>
      </p:sp>
      <p:grpSp>
        <p:nvGrpSpPr>
          <p:cNvPr id="41" name="Group 40">
            <a:extLst>
              <a:ext uri="{FF2B5EF4-FFF2-40B4-BE49-F238E27FC236}">
                <a16:creationId xmlns:a16="http://schemas.microsoft.com/office/drawing/2014/main" id="{26D5E240-AC30-447A-8957-C64D1EDF26EA}"/>
              </a:ext>
            </a:extLst>
          </p:cNvPr>
          <p:cNvGrpSpPr/>
          <p:nvPr/>
        </p:nvGrpSpPr>
        <p:grpSpPr>
          <a:xfrm>
            <a:off x="3628724" y="3277403"/>
            <a:ext cx="1482291" cy="505328"/>
            <a:chOff x="3628724" y="3277403"/>
            <a:chExt cx="1482291" cy="505328"/>
          </a:xfrm>
        </p:grpSpPr>
        <p:grpSp>
          <p:nvGrpSpPr>
            <p:cNvPr id="38" name="Group 37">
              <a:extLst>
                <a:ext uri="{FF2B5EF4-FFF2-40B4-BE49-F238E27FC236}">
                  <a16:creationId xmlns:a16="http://schemas.microsoft.com/office/drawing/2014/main" id="{81D9366D-907E-4755-824A-CE5245A90D19}"/>
                </a:ext>
              </a:extLst>
            </p:cNvPr>
            <p:cNvGrpSpPr/>
            <p:nvPr/>
          </p:nvGrpSpPr>
          <p:grpSpPr>
            <a:xfrm>
              <a:off x="3628724" y="3277403"/>
              <a:ext cx="1482291" cy="286776"/>
              <a:chOff x="3628724" y="3293822"/>
              <a:chExt cx="1482291" cy="286776"/>
            </a:xfrm>
          </p:grpSpPr>
          <p:cxnSp>
            <p:nvCxnSpPr>
              <p:cNvPr id="33" name="Straight Connector 32">
                <a:extLst>
                  <a:ext uri="{FF2B5EF4-FFF2-40B4-BE49-F238E27FC236}">
                    <a16:creationId xmlns:a16="http://schemas.microsoft.com/office/drawing/2014/main" id="{E6C1B192-B855-435B-BEDF-1C49A0DE7DCE}"/>
                  </a:ext>
                </a:extLst>
              </p:cNvPr>
              <p:cNvCxnSpPr>
                <a:cxnSpLocks/>
              </p:cNvCxnSpPr>
              <p:nvPr/>
            </p:nvCxnSpPr>
            <p:spPr>
              <a:xfrm>
                <a:off x="3628724" y="3580598"/>
                <a:ext cx="14822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2F569B-808E-41B7-BF89-6865CB00240C}"/>
                  </a:ext>
                </a:extLst>
              </p:cNvPr>
              <p:cNvCxnSpPr/>
              <p:nvPr/>
            </p:nvCxnSpPr>
            <p:spPr>
              <a:xfrm flipV="1">
                <a:off x="3628724" y="3293822"/>
                <a:ext cx="0" cy="286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F58A1F-05A3-4134-9D30-3033A35C87F2}"/>
                  </a:ext>
                </a:extLst>
              </p:cNvPr>
              <p:cNvCxnSpPr/>
              <p:nvPr/>
            </p:nvCxnSpPr>
            <p:spPr>
              <a:xfrm flipV="1">
                <a:off x="5111015" y="3293822"/>
                <a:ext cx="0" cy="28677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DD677BE4-A30F-4E60-A65D-C41D2E34AC27}"/>
                </a:ext>
              </a:extLst>
            </p:cNvPr>
            <p:cNvCxnSpPr/>
            <p:nvPr/>
          </p:nvCxnSpPr>
          <p:spPr>
            <a:xfrm>
              <a:off x="4379495" y="3570975"/>
              <a:ext cx="0" cy="211756"/>
            </a:xfrm>
            <a:prstGeom prst="line">
              <a:avLst/>
            </a:prstGeom>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0BF5B81-60D5-45AC-9BBE-7CEA17BBB2F6}"/>
              </a:ext>
            </a:extLst>
          </p:cNvPr>
          <p:cNvSpPr txBox="1"/>
          <p:nvPr/>
        </p:nvSpPr>
        <p:spPr>
          <a:xfrm>
            <a:off x="3628724" y="3741134"/>
            <a:ext cx="1803128" cy="2031325"/>
          </a:xfrm>
          <a:prstGeom prst="rect">
            <a:avLst/>
          </a:prstGeom>
          <a:noFill/>
        </p:spPr>
        <p:txBody>
          <a:bodyPr wrap="square" rtlCol="0">
            <a:spAutoFit/>
          </a:bodyPr>
          <a:lstStyle>
            <a:defPPr>
              <a:defRPr lang="en-US"/>
            </a:defPPr>
          </a:lstStyle>
          <a:p>
            <a:r>
              <a:rPr lang="en-GB" i="1" dirty="0"/>
              <a:t>The compared groups in the pairwise tests. Here, we have null model (one-sample test).</a:t>
            </a:r>
          </a:p>
        </p:txBody>
      </p:sp>
      <p:grpSp>
        <p:nvGrpSpPr>
          <p:cNvPr id="47" name="Group 46">
            <a:extLst>
              <a:ext uri="{FF2B5EF4-FFF2-40B4-BE49-F238E27FC236}">
                <a16:creationId xmlns:a16="http://schemas.microsoft.com/office/drawing/2014/main" id="{C4EA6F88-EA2F-4110-B68D-3738A768AD02}"/>
              </a:ext>
            </a:extLst>
          </p:cNvPr>
          <p:cNvGrpSpPr/>
          <p:nvPr/>
        </p:nvGrpSpPr>
        <p:grpSpPr>
          <a:xfrm>
            <a:off x="1029899" y="2387067"/>
            <a:ext cx="635267" cy="1289786"/>
            <a:chOff x="1029899" y="2387067"/>
            <a:chExt cx="635267" cy="1289786"/>
          </a:xfrm>
        </p:grpSpPr>
        <p:cxnSp>
          <p:nvCxnSpPr>
            <p:cNvPr id="25" name="Straight Connector 24">
              <a:extLst>
                <a:ext uri="{FF2B5EF4-FFF2-40B4-BE49-F238E27FC236}">
                  <a16:creationId xmlns:a16="http://schemas.microsoft.com/office/drawing/2014/main" id="{B8B46BBF-459C-4C11-8BE1-7ADD59D5E1FA}"/>
                </a:ext>
              </a:extLst>
            </p:cNvPr>
            <p:cNvCxnSpPr/>
            <p:nvPr/>
          </p:nvCxnSpPr>
          <p:spPr>
            <a:xfrm flipH="1">
              <a:off x="1029899" y="2387067"/>
              <a:ext cx="6352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4840D3-9FBE-424C-A112-A3896B38BA84}"/>
                </a:ext>
              </a:extLst>
            </p:cNvPr>
            <p:cNvCxnSpPr>
              <a:cxnSpLocks/>
            </p:cNvCxnSpPr>
            <p:nvPr/>
          </p:nvCxnSpPr>
          <p:spPr>
            <a:xfrm>
              <a:off x="1029899" y="2387067"/>
              <a:ext cx="0" cy="128978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6D033C7E-4356-49A0-89E4-3864EC5115BE}"/>
              </a:ext>
            </a:extLst>
          </p:cNvPr>
          <p:cNvCxnSpPr>
            <a:cxnSpLocks/>
          </p:cNvCxnSpPr>
          <p:nvPr/>
        </p:nvCxnSpPr>
        <p:spPr>
          <a:xfrm>
            <a:off x="7462784" y="3237814"/>
            <a:ext cx="0" cy="439039"/>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0EC60CC-CDEE-421F-9371-8FFC4C16A4FA}"/>
              </a:ext>
            </a:extLst>
          </p:cNvPr>
          <p:cNvSpPr txBox="1"/>
          <p:nvPr/>
        </p:nvSpPr>
        <p:spPr>
          <a:xfrm>
            <a:off x="6962280" y="3741134"/>
            <a:ext cx="1228818" cy="646331"/>
          </a:xfrm>
          <a:prstGeom prst="rect">
            <a:avLst/>
          </a:prstGeom>
          <a:noFill/>
        </p:spPr>
        <p:txBody>
          <a:bodyPr wrap="square" rtlCol="0">
            <a:spAutoFit/>
          </a:bodyPr>
          <a:lstStyle/>
          <a:p>
            <a:r>
              <a:rPr lang="en-GB" i="1" dirty="0"/>
              <a:t>T</a:t>
            </a:r>
            <a:r>
              <a:rPr lang="en-GB" b="0" i="1" dirty="0">
                <a:effectLst/>
              </a:rPr>
              <a:t>he t-test value</a:t>
            </a:r>
            <a:endParaRPr lang="en-GB" i="1" dirty="0"/>
          </a:p>
        </p:txBody>
      </p:sp>
    </p:spTree>
    <p:extLst>
      <p:ext uri="{BB962C8B-B14F-4D97-AF65-F5344CB8AC3E}">
        <p14:creationId xmlns:p14="http://schemas.microsoft.com/office/powerpoint/2010/main" val="153084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A7700-78CE-402E-8B5C-DD950F5CE881}"/>
              </a:ext>
            </a:extLst>
          </p:cNvPr>
          <p:cNvSpPr txBox="1"/>
          <p:nvPr/>
        </p:nvSpPr>
        <p:spPr>
          <a:xfrm>
            <a:off x="1501542" y="2088682"/>
            <a:ext cx="9394256" cy="3416320"/>
          </a:xfrm>
          <a:prstGeom prst="rect">
            <a:avLst/>
          </a:prstGeom>
          <a:noFill/>
        </p:spPr>
        <p:txBody>
          <a:bodyPr wrap="square">
            <a:spAutoFit/>
          </a:bodyPr>
          <a:lstStyle/>
          <a:p>
            <a:pPr algn="just"/>
            <a:r>
              <a:rPr lang="en-GB" sz="2400" b="0" i="0" dirty="0">
                <a:effectLst/>
              </a:rPr>
              <a:t>Recall that, t-test conventional effect sizes, proposed by Cohen J. (1998), are: </a:t>
            </a:r>
          </a:p>
          <a:p>
            <a:pPr algn="just"/>
            <a:r>
              <a:rPr lang="en-GB" sz="2400" b="1" i="0" dirty="0">
                <a:solidFill>
                  <a:srgbClr val="FFFF00"/>
                </a:solidFill>
                <a:effectLst/>
              </a:rPr>
              <a:t>0.2 (small effect), </a:t>
            </a:r>
          </a:p>
          <a:p>
            <a:pPr algn="just"/>
            <a:r>
              <a:rPr lang="en-GB" sz="2400" b="1" i="0" dirty="0">
                <a:solidFill>
                  <a:srgbClr val="FFFF00"/>
                </a:solidFill>
                <a:effectLst/>
              </a:rPr>
              <a:t>0.5 (moderate effect) and </a:t>
            </a:r>
          </a:p>
          <a:p>
            <a:pPr algn="just"/>
            <a:r>
              <a:rPr lang="en-GB" sz="2400" b="1" i="0" dirty="0">
                <a:solidFill>
                  <a:srgbClr val="FFFF00"/>
                </a:solidFill>
                <a:effectLst/>
              </a:rPr>
              <a:t>0.8 (large effect) </a:t>
            </a:r>
            <a:r>
              <a:rPr lang="en-GB" sz="2400" b="1" i="0" dirty="0">
                <a:effectLst/>
              </a:rPr>
              <a:t>(Cohen 1998). </a:t>
            </a:r>
          </a:p>
          <a:p>
            <a:pPr algn="just"/>
            <a:endParaRPr lang="en-GB" sz="2400" dirty="0"/>
          </a:p>
          <a:p>
            <a:pPr algn="just"/>
            <a:endParaRPr lang="en-GB" sz="2400" b="0" i="0" dirty="0">
              <a:effectLst/>
            </a:endParaRPr>
          </a:p>
          <a:p>
            <a:pPr algn="just"/>
            <a:r>
              <a:rPr lang="en-GB" sz="2400" b="0" i="0" dirty="0">
                <a:effectLst/>
              </a:rPr>
              <a:t>As the effect size, d, is 2.56 you can conclude that there is a large effect.</a:t>
            </a:r>
            <a:endParaRPr lang="en-GB" sz="2400" dirty="0"/>
          </a:p>
        </p:txBody>
      </p:sp>
      <p:sp>
        <p:nvSpPr>
          <p:cNvPr id="5" name="TextBox 4">
            <a:extLst>
              <a:ext uri="{FF2B5EF4-FFF2-40B4-BE49-F238E27FC236}">
                <a16:creationId xmlns:a16="http://schemas.microsoft.com/office/drawing/2014/main" id="{C3266B7E-E5A6-4A24-A2DD-38392DC4CE32}"/>
              </a:ext>
            </a:extLst>
          </p:cNvPr>
          <p:cNvSpPr txBox="1"/>
          <p:nvPr/>
        </p:nvSpPr>
        <p:spPr>
          <a:xfrm>
            <a:off x="4158114" y="731520"/>
            <a:ext cx="2772075" cy="461665"/>
          </a:xfrm>
          <a:prstGeom prst="rect">
            <a:avLst/>
          </a:prstGeom>
          <a:noFill/>
        </p:spPr>
        <p:txBody>
          <a:bodyPr wrap="square" rtlCol="0">
            <a:spAutoFit/>
          </a:bodyPr>
          <a:lstStyle/>
          <a:p>
            <a:r>
              <a:rPr lang="en-GB" sz="2400" b="1" i="0" dirty="0">
                <a:effectLst/>
              </a:rPr>
              <a:t>Cohen’s d test</a:t>
            </a:r>
            <a:endParaRPr lang="en-GB" sz="2400" b="1" dirty="0"/>
          </a:p>
        </p:txBody>
      </p:sp>
    </p:spTree>
    <p:extLst>
      <p:ext uri="{BB962C8B-B14F-4D97-AF65-F5344CB8AC3E}">
        <p14:creationId xmlns:p14="http://schemas.microsoft.com/office/powerpoint/2010/main" val="1632369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0FA6B0D-7D1C-411C-ACAC-AF1EA752BB3A}"/>
              </a:ext>
            </a:extLst>
          </p:cNvPr>
          <p:cNvGrpSpPr/>
          <p:nvPr/>
        </p:nvGrpSpPr>
        <p:grpSpPr>
          <a:xfrm>
            <a:off x="430234" y="385011"/>
            <a:ext cx="11427926" cy="6342755"/>
            <a:chOff x="430234" y="385011"/>
            <a:chExt cx="11427926" cy="6342755"/>
          </a:xfrm>
        </p:grpSpPr>
        <p:sp>
          <p:nvSpPr>
            <p:cNvPr id="2" name="TextBox 1">
              <a:extLst>
                <a:ext uri="{FF2B5EF4-FFF2-40B4-BE49-F238E27FC236}">
                  <a16:creationId xmlns:a16="http://schemas.microsoft.com/office/drawing/2014/main" id="{B431FDFC-E6F9-4E68-BD2B-41EE43F678F2}"/>
                </a:ext>
              </a:extLst>
            </p:cNvPr>
            <p:cNvSpPr txBox="1"/>
            <p:nvPr/>
          </p:nvSpPr>
          <p:spPr>
            <a:xfrm>
              <a:off x="3580598" y="385011"/>
              <a:ext cx="4456496" cy="461665"/>
            </a:xfrm>
            <a:prstGeom prst="rect">
              <a:avLst/>
            </a:prstGeom>
            <a:noFill/>
          </p:spPr>
          <p:txBody>
            <a:bodyPr wrap="square" rtlCol="0">
              <a:spAutoFit/>
            </a:bodyPr>
            <a:lstStyle/>
            <a:p>
              <a:r>
                <a:rPr lang="en-GB" sz="2400" b="1" dirty="0"/>
                <a:t>ANOVA </a:t>
              </a:r>
              <a:r>
                <a:rPr lang="en-GB" sz="2400" b="0" i="0" dirty="0">
                  <a:effectLst/>
                </a:rPr>
                <a:t>(analysis of variance) </a:t>
              </a:r>
              <a:endParaRPr lang="en-GB" sz="2400" b="1" dirty="0"/>
            </a:p>
          </p:txBody>
        </p:sp>
        <p:sp>
          <p:nvSpPr>
            <p:cNvPr id="3" name="TextBox 2">
              <a:extLst>
                <a:ext uri="{FF2B5EF4-FFF2-40B4-BE49-F238E27FC236}">
                  <a16:creationId xmlns:a16="http://schemas.microsoft.com/office/drawing/2014/main" id="{AFFD97D3-C497-433E-B0B1-321BC3A2A1B5}"/>
                </a:ext>
              </a:extLst>
            </p:cNvPr>
            <p:cNvSpPr txBox="1"/>
            <p:nvPr/>
          </p:nvSpPr>
          <p:spPr>
            <a:xfrm>
              <a:off x="5096576" y="924025"/>
              <a:ext cx="5881036" cy="1015663"/>
            </a:xfrm>
            <a:prstGeom prst="rect">
              <a:avLst/>
            </a:prstGeom>
            <a:noFill/>
          </p:spPr>
          <p:txBody>
            <a:bodyPr wrap="square" rtlCol="0">
              <a:spAutoFit/>
            </a:bodyPr>
            <a:lstStyle/>
            <a:p>
              <a:pPr algn="just"/>
              <a:r>
                <a:rPr lang="en-GB" sz="2000" b="0" i="0" dirty="0">
                  <a:effectLst/>
                </a:rPr>
                <a:t>to determine whether or not there is a statistically significant difference between the means of </a:t>
              </a:r>
              <a:r>
                <a:rPr lang="en-GB" sz="2000" b="0" i="0" u="sng" dirty="0">
                  <a:effectLst/>
                </a:rPr>
                <a:t>three or more groups</a:t>
              </a:r>
              <a:r>
                <a:rPr lang="en-GB" sz="2000" b="0" i="0" dirty="0">
                  <a:effectLst/>
                </a:rPr>
                <a:t>.</a:t>
              </a:r>
              <a:endParaRPr lang="en-GB" sz="2000" dirty="0"/>
            </a:p>
          </p:txBody>
        </p:sp>
        <p:cxnSp>
          <p:nvCxnSpPr>
            <p:cNvPr id="5" name="Straight Connector 4">
              <a:extLst>
                <a:ext uri="{FF2B5EF4-FFF2-40B4-BE49-F238E27FC236}">
                  <a16:creationId xmlns:a16="http://schemas.microsoft.com/office/drawing/2014/main" id="{860BFAE6-D440-452E-8BAF-DE57763100BC}"/>
                </a:ext>
              </a:extLst>
            </p:cNvPr>
            <p:cNvCxnSpPr>
              <a:cxnSpLocks/>
            </p:cNvCxnSpPr>
            <p:nvPr/>
          </p:nvCxnSpPr>
          <p:spPr>
            <a:xfrm>
              <a:off x="4908885" y="1020278"/>
              <a:ext cx="0" cy="1289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524794-35B6-4E30-BE75-3CC7CBA70DAF}"/>
                </a:ext>
              </a:extLst>
            </p:cNvPr>
            <p:cNvCxnSpPr>
              <a:cxnSpLocks/>
            </p:cNvCxnSpPr>
            <p:nvPr/>
          </p:nvCxnSpPr>
          <p:spPr>
            <a:xfrm flipV="1">
              <a:off x="2367815" y="2279077"/>
              <a:ext cx="6805060" cy="3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4F8EBF-D9F1-477A-867D-1285B4CF8DAA}"/>
                </a:ext>
              </a:extLst>
            </p:cNvPr>
            <p:cNvCxnSpPr>
              <a:cxnSpLocks/>
            </p:cNvCxnSpPr>
            <p:nvPr/>
          </p:nvCxnSpPr>
          <p:spPr>
            <a:xfrm>
              <a:off x="2367815" y="2294570"/>
              <a:ext cx="0" cy="2049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230E747-2FE5-4FDA-A719-031A922B0200}"/>
                </a:ext>
              </a:extLst>
            </p:cNvPr>
            <p:cNvCxnSpPr>
              <a:cxnSpLocks/>
            </p:cNvCxnSpPr>
            <p:nvPr/>
          </p:nvCxnSpPr>
          <p:spPr>
            <a:xfrm>
              <a:off x="9172877" y="2279077"/>
              <a:ext cx="46922" cy="20290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12B834E-F16F-4749-A9E0-EC7E2B8A68AB}"/>
                </a:ext>
              </a:extLst>
            </p:cNvPr>
            <p:cNvSpPr txBox="1"/>
            <p:nvPr/>
          </p:nvSpPr>
          <p:spPr>
            <a:xfrm>
              <a:off x="1538599" y="4343597"/>
              <a:ext cx="2804559" cy="461665"/>
            </a:xfrm>
            <a:prstGeom prst="rect">
              <a:avLst/>
            </a:prstGeom>
            <a:noFill/>
          </p:spPr>
          <p:txBody>
            <a:bodyPr wrap="square">
              <a:spAutoFit/>
            </a:bodyPr>
            <a:lstStyle/>
            <a:p>
              <a:r>
                <a:rPr lang="en-GB" sz="2400" b="1" i="0" dirty="0">
                  <a:solidFill>
                    <a:srgbClr val="FFFF00"/>
                  </a:solidFill>
                  <a:effectLst/>
                </a:rPr>
                <a:t>One-way ANOVA</a:t>
              </a:r>
              <a:endParaRPr lang="en-GB" sz="2400" dirty="0">
                <a:solidFill>
                  <a:srgbClr val="FFFF00"/>
                </a:solidFill>
              </a:endParaRPr>
            </a:p>
          </p:txBody>
        </p:sp>
        <p:sp>
          <p:nvSpPr>
            <p:cNvPr id="17" name="TextBox 16">
              <a:extLst>
                <a:ext uri="{FF2B5EF4-FFF2-40B4-BE49-F238E27FC236}">
                  <a16:creationId xmlns:a16="http://schemas.microsoft.com/office/drawing/2014/main" id="{4911B402-310B-4443-A485-78AE80BD7CDC}"/>
                </a:ext>
              </a:extLst>
            </p:cNvPr>
            <p:cNvSpPr txBox="1"/>
            <p:nvPr/>
          </p:nvSpPr>
          <p:spPr>
            <a:xfrm>
              <a:off x="7834563" y="4308143"/>
              <a:ext cx="3143049" cy="461665"/>
            </a:xfrm>
            <a:prstGeom prst="rect">
              <a:avLst/>
            </a:prstGeom>
            <a:noFill/>
          </p:spPr>
          <p:txBody>
            <a:bodyPr wrap="square">
              <a:spAutoFit/>
            </a:bodyPr>
            <a:lstStyle>
              <a:defPPr>
                <a:defRPr lang="en-US"/>
              </a:defPPr>
              <a:lvl1pPr>
                <a:defRPr b="1" i="0">
                  <a:solidFill>
                    <a:srgbClr val="FFFF00"/>
                  </a:solidFill>
                  <a:effectLst/>
                </a:defRPr>
              </a:lvl1pPr>
            </a:lstStyle>
            <a:p>
              <a:r>
                <a:rPr lang="en-GB" sz="2400" dirty="0"/>
                <a:t>Two-way ANOVA</a:t>
              </a:r>
            </a:p>
          </p:txBody>
        </p:sp>
        <p:pic>
          <p:nvPicPr>
            <p:cNvPr id="19" name="Picture 18">
              <a:extLst>
                <a:ext uri="{FF2B5EF4-FFF2-40B4-BE49-F238E27FC236}">
                  <a16:creationId xmlns:a16="http://schemas.microsoft.com/office/drawing/2014/main" id="{52BDD424-73C1-4CF7-863F-CEAE50E36651}"/>
                </a:ext>
              </a:extLst>
            </p:cNvPr>
            <p:cNvPicPr>
              <a:picLocks noChangeAspect="1"/>
            </p:cNvPicPr>
            <p:nvPr/>
          </p:nvPicPr>
          <p:blipFill>
            <a:blip r:embed="rId2"/>
            <a:stretch>
              <a:fillRect/>
            </a:stretch>
          </p:blipFill>
          <p:spPr>
            <a:xfrm>
              <a:off x="430234" y="5341728"/>
              <a:ext cx="5021290" cy="1240856"/>
            </a:xfrm>
            <a:prstGeom prst="rect">
              <a:avLst/>
            </a:prstGeom>
          </p:spPr>
        </p:pic>
        <p:pic>
          <p:nvPicPr>
            <p:cNvPr id="21" name="Picture 20">
              <a:extLst>
                <a:ext uri="{FF2B5EF4-FFF2-40B4-BE49-F238E27FC236}">
                  <a16:creationId xmlns:a16="http://schemas.microsoft.com/office/drawing/2014/main" id="{EA1F087C-CAAF-4AD1-8EC2-3EEE50B7FCD2}"/>
                </a:ext>
              </a:extLst>
            </p:cNvPr>
            <p:cNvPicPr>
              <a:picLocks noChangeAspect="1"/>
            </p:cNvPicPr>
            <p:nvPr/>
          </p:nvPicPr>
          <p:blipFill>
            <a:blip r:embed="rId3"/>
            <a:stretch>
              <a:fillRect/>
            </a:stretch>
          </p:blipFill>
          <p:spPr>
            <a:xfrm>
              <a:off x="6981109" y="5140184"/>
              <a:ext cx="4877051" cy="1587582"/>
            </a:xfrm>
            <a:prstGeom prst="rect">
              <a:avLst/>
            </a:prstGeom>
          </p:spPr>
        </p:pic>
        <p:sp>
          <p:nvSpPr>
            <p:cNvPr id="30" name="TextBox 29">
              <a:extLst>
                <a:ext uri="{FF2B5EF4-FFF2-40B4-BE49-F238E27FC236}">
                  <a16:creationId xmlns:a16="http://schemas.microsoft.com/office/drawing/2014/main" id="{6A93C252-BD9B-44EA-BB0B-AFD70D9B1E02}"/>
                </a:ext>
              </a:extLst>
            </p:cNvPr>
            <p:cNvSpPr txBox="1"/>
            <p:nvPr/>
          </p:nvSpPr>
          <p:spPr>
            <a:xfrm>
              <a:off x="4004109" y="3235079"/>
              <a:ext cx="4918510" cy="923330"/>
            </a:xfrm>
            <a:prstGeom prst="rect">
              <a:avLst/>
            </a:prstGeom>
            <a:noFill/>
          </p:spPr>
          <p:txBody>
            <a:bodyPr wrap="square" rtlCol="0">
              <a:spAutoFit/>
            </a:bodyPr>
            <a:lstStyle/>
            <a:p>
              <a:pPr marL="285750" indent="-285750">
                <a:buFont typeface="Arial" panose="020B0604020202020204" pitchFamily="34" charset="0"/>
                <a:buChar char="•"/>
              </a:pPr>
              <a:r>
                <a:rPr lang="en-GB" dirty="0"/>
                <a:t>Normality</a:t>
              </a:r>
            </a:p>
            <a:p>
              <a:pPr marL="285750" indent="-285750">
                <a:buFont typeface="Arial" panose="020B0604020202020204" pitchFamily="34" charset="0"/>
                <a:buChar char="•"/>
              </a:pPr>
              <a:r>
                <a:rPr lang="en-GB" dirty="0"/>
                <a:t>Equal variance</a:t>
              </a:r>
            </a:p>
            <a:p>
              <a:pPr marL="285750" indent="-285750">
                <a:buFont typeface="Arial" panose="020B0604020202020204" pitchFamily="34" charset="0"/>
                <a:buChar char="•"/>
              </a:pPr>
              <a:r>
                <a:rPr lang="en-GB" dirty="0"/>
                <a:t>Independence- randomized design</a:t>
              </a:r>
            </a:p>
          </p:txBody>
        </p:sp>
      </p:grpSp>
      <p:sp>
        <p:nvSpPr>
          <p:cNvPr id="33" name="TextBox 32">
            <a:extLst>
              <a:ext uri="{FF2B5EF4-FFF2-40B4-BE49-F238E27FC236}">
                <a16:creationId xmlns:a16="http://schemas.microsoft.com/office/drawing/2014/main" id="{C625FBF3-394E-4351-BC0E-28DA9D177B61}"/>
              </a:ext>
            </a:extLst>
          </p:cNvPr>
          <p:cNvSpPr txBox="1"/>
          <p:nvPr/>
        </p:nvSpPr>
        <p:spPr>
          <a:xfrm>
            <a:off x="769034" y="941792"/>
            <a:ext cx="3910758" cy="707886"/>
          </a:xfrm>
          <a:prstGeom prst="rect">
            <a:avLst/>
          </a:prstGeom>
          <a:noFill/>
        </p:spPr>
        <p:txBody>
          <a:bodyPr wrap="square">
            <a:spAutoFit/>
          </a:bodyPr>
          <a:lstStyle/>
          <a:p>
            <a:pPr algn="just"/>
            <a:r>
              <a:rPr lang="en-GB" sz="2000" b="0" i="0" dirty="0">
                <a:effectLst/>
              </a:rPr>
              <a:t>centred on the different sources of variation in a typical variable</a:t>
            </a:r>
            <a:endParaRPr lang="en-GB" sz="2000" dirty="0"/>
          </a:p>
        </p:txBody>
      </p:sp>
    </p:spTree>
    <p:extLst>
      <p:ext uri="{BB962C8B-B14F-4D97-AF65-F5344CB8AC3E}">
        <p14:creationId xmlns:p14="http://schemas.microsoft.com/office/powerpoint/2010/main" val="158063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BE2AD2-9E3E-47B4-AF68-68336693D93F}"/>
              </a:ext>
            </a:extLst>
          </p:cNvPr>
          <p:cNvPicPr>
            <a:picLocks noChangeAspect="1"/>
          </p:cNvPicPr>
          <p:nvPr/>
        </p:nvPicPr>
        <p:blipFill>
          <a:blip r:embed="rId2"/>
          <a:stretch>
            <a:fillRect/>
          </a:stretch>
        </p:blipFill>
        <p:spPr>
          <a:xfrm>
            <a:off x="3194184" y="1458762"/>
            <a:ext cx="7329570" cy="4538257"/>
          </a:xfrm>
          <a:prstGeom prst="rect">
            <a:avLst/>
          </a:prstGeom>
          <a:ln w="28575">
            <a:solidFill>
              <a:schemeClr val="tx1"/>
            </a:solidFill>
          </a:ln>
          <a:effectLst>
            <a:glow rad="228600">
              <a:schemeClr val="accent1">
                <a:satMod val="175000"/>
                <a:alpha val="40000"/>
              </a:schemeClr>
            </a:glow>
          </a:effectLst>
        </p:spPr>
      </p:pic>
      <p:sp>
        <p:nvSpPr>
          <p:cNvPr id="8" name="TextBox 7">
            <a:extLst>
              <a:ext uri="{FF2B5EF4-FFF2-40B4-BE49-F238E27FC236}">
                <a16:creationId xmlns:a16="http://schemas.microsoft.com/office/drawing/2014/main" id="{465E4415-AD5D-46D2-8556-90AB6C2A3ADA}"/>
              </a:ext>
            </a:extLst>
          </p:cNvPr>
          <p:cNvSpPr txBox="1"/>
          <p:nvPr/>
        </p:nvSpPr>
        <p:spPr>
          <a:xfrm>
            <a:off x="778242" y="495221"/>
            <a:ext cx="4390525" cy="461665"/>
          </a:xfrm>
          <a:prstGeom prst="rect">
            <a:avLst/>
          </a:prstGeom>
          <a:noFill/>
        </p:spPr>
        <p:txBody>
          <a:bodyPr wrap="square">
            <a:spAutoFit/>
          </a:bodyPr>
          <a:lstStyle/>
          <a:p>
            <a:r>
              <a:rPr lang="en-GB" sz="2400" b="1" i="0" dirty="0">
                <a:solidFill>
                  <a:srgbClr val="FF0000"/>
                </a:solidFill>
                <a:effectLst/>
              </a:rPr>
              <a:t>t-test is type I error prone</a:t>
            </a:r>
            <a:endParaRPr lang="en-GB" sz="2400" b="1" dirty="0">
              <a:solidFill>
                <a:srgbClr val="FF0000"/>
              </a:solidFill>
            </a:endParaRPr>
          </a:p>
        </p:txBody>
      </p:sp>
    </p:spTree>
    <p:extLst>
      <p:ext uri="{BB962C8B-B14F-4D97-AF65-F5344CB8AC3E}">
        <p14:creationId xmlns:p14="http://schemas.microsoft.com/office/powerpoint/2010/main" val="3004796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6D6E1CE-1962-4F0F-89DE-2CC2736D5A9B}"/>
              </a:ext>
            </a:extLst>
          </p:cNvPr>
          <p:cNvGrpSpPr/>
          <p:nvPr/>
        </p:nvGrpSpPr>
        <p:grpSpPr>
          <a:xfrm>
            <a:off x="587141" y="211754"/>
            <a:ext cx="11017718" cy="6832640"/>
            <a:chOff x="587141" y="211754"/>
            <a:chExt cx="11017718" cy="6832640"/>
          </a:xfrm>
        </p:grpSpPr>
        <p:sp>
          <p:nvSpPr>
            <p:cNvPr id="3" name="TextBox 2">
              <a:extLst>
                <a:ext uri="{FF2B5EF4-FFF2-40B4-BE49-F238E27FC236}">
                  <a16:creationId xmlns:a16="http://schemas.microsoft.com/office/drawing/2014/main" id="{01C12F0F-31F2-45B7-AE37-2C39312FD30F}"/>
                </a:ext>
              </a:extLst>
            </p:cNvPr>
            <p:cNvSpPr txBox="1"/>
            <p:nvPr/>
          </p:nvSpPr>
          <p:spPr>
            <a:xfrm>
              <a:off x="1039528" y="3258742"/>
              <a:ext cx="10565331" cy="3785652"/>
            </a:xfrm>
            <a:prstGeom prst="rect">
              <a:avLst/>
            </a:prstGeom>
            <a:noFill/>
          </p:spPr>
          <p:txBody>
            <a:bodyPr wrap="square">
              <a:spAutoFit/>
            </a:bodyPr>
            <a:lstStyle/>
            <a:p>
              <a:pPr marL="342900" indent="-342900" algn="just">
                <a:buFont typeface="Arial" panose="020B0604020202020204" pitchFamily="34" charset="0"/>
                <a:buChar char="•"/>
              </a:pPr>
              <a:r>
                <a:rPr lang="en-GB" sz="2400" dirty="0">
                  <a:solidFill>
                    <a:srgbClr val="FFFF00"/>
                  </a:solidFill>
                </a:rPr>
                <a:t>A</a:t>
              </a:r>
              <a:r>
                <a:rPr lang="en-GB" sz="2400" i="0" dirty="0">
                  <a:solidFill>
                    <a:srgbClr val="FFFF00"/>
                  </a:solidFill>
                  <a:effectLst/>
                </a:rPr>
                <a:t>n ANOVA controls for these errors so that the Type I error remains at just 5%. This allows us to be more confident that a statistically significant test result is actually meaningful and not just a result that we got from performing a lot of tests.</a:t>
              </a:r>
            </a:p>
            <a:p>
              <a:pPr algn="just"/>
              <a:endParaRPr lang="en-GB" sz="2400" i="0" dirty="0">
                <a:solidFill>
                  <a:srgbClr val="FFFF00"/>
                </a:solidFill>
                <a:effectLst/>
              </a:endParaRPr>
            </a:p>
            <a:p>
              <a:pPr marL="342900" indent="-342900" algn="l" fontAlgn="base">
                <a:buFont typeface="Arial" panose="020B0604020202020204" pitchFamily="34" charset="0"/>
                <a:buChar char="•"/>
              </a:pPr>
              <a:r>
                <a:rPr lang="en-GB" sz="2400" dirty="0">
                  <a:solidFill>
                    <a:srgbClr val="FFFF00"/>
                  </a:solidFill>
                </a:rPr>
                <a:t>When we want to understand whether there is a difference between the means of three or more groups, we </a:t>
              </a:r>
              <a:r>
                <a:rPr lang="en-GB" sz="2400" b="1" dirty="0">
                  <a:solidFill>
                    <a:srgbClr val="FF0000"/>
                  </a:solidFill>
                </a:rPr>
                <a:t>must</a:t>
              </a:r>
              <a:r>
                <a:rPr lang="en-GB" sz="2400" dirty="0">
                  <a:solidFill>
                    <a:srgbClr val="FFFF00"/>
                  </a:solidFill>
                </a:rPr>
                <a:t> use an ANOVA so that our results are statistically valid and reliable.</a:t>
              </a:r>
            </a:p>
            <a:p>
              <a:br>
                <a:rPr lang="en-GB" sz="2400" dirty="0">
                  <a:solidFill>
                    <a:srgbClr val="FFFF00"/>
                  </a:solidFill>
                </a:rPr>
              </a:br>
              <a:endParaRPr lang="en-GB" sz="2400" dirty="0">
                <a:solidFill>
                  <a:srgbClr val="FFFF00"/>
                </a:solidFill>
              </a:endParaRPr>
            </a:p>
          </p:txBody>
        </p:sp>
        <p:sp>
          <p:nvSpPr>
            <p:cNvPr id="4" name="TextBox 3">
              <a:extLst>
                <a:ext uri="{FF2B5EF4-FFF2-40B4-BE49-F238E27FC236}">
                  <a16:creationId xmlns:a16="http://schemas.microsoft.com/office/drawing/2014/main" id="{29022DFB-77E9-47B9-9FC1-3D250E33D44B}"/>
                </a:ext>
              </a:extLst>
            </p:cNvPr>
            <p:cNvSpPr txBox="1"/>
            <p:nvPr/>
          </p:nvSpPr>
          <p:spPr>
            <a:xfrm>
              <a:off x="587141" y="211754"/>
              <a:ext cx="10838046" cy="3046988"/>
            </a:xfrm>
            <a:prstGeom prst="rect">
              <a:avLst/>
            </a:prstGeom>
            <a:noFill/>
          </p:spPr>
          <p:txBody>
            <a:bodyPr wrap="square" rtlCol="0">
              <a:spAutoFit/>
            </a:bodyPr>
            <a:lstStyle/>
            <a:p>
              <a:pPr algn="l" fontAlgn="base"/>
              <a:r>
                <a:rPr lang="en-GB" sz="2400" b="0" i="0" dirty="0">
                  <a:effectLst/>
                </a:rPr>
                <a:t>3 groups;  A B C    =      t-tests to be done are A-B, B-C, A-C</a:t>
              </a:r>
            </a:p>
            <a:p>
              <a:pPr algn="l" fontAlgn="base">
                <a:buFont typeface="Arial" panose="020B0604020202020204" pitchFamily="34" charset="0"/>
                <a:buChar char="•"/>
              </a:pPr>
              <a:endParaRPr lang="en-GB" sz="2400" dirty="0">
                <a:highlight>
                  <a:srgbClr val="FFFF00"/>
                </a:highlight>
              </a:endParaRPr>
            </a:p>
            <a:p>
              <a:pPr marL="800100" lvl="1" indent="-342900" fontAlgn="base">
                <a:buFont typeface="Arial" panose="020B0604020202020204" pitchFamily="34" charset="0"/>
                <a:buChar char="•"/>
              </a:pPr>
              <a:r>
                <a:rPr lang="en-GB" sz="2400" b="0" i="0" dirty="0">
                  <a:effectLst/>
                </a:rPr>
                <a:t>The probability that we commit a type I error with one t-test is 1 – 0.95 = </a:t>
              </a:r>
              <a:r>
                <a:rPr lang="en-GB" sz="2400" b="1" i="0" dirty="0">
                  <a:effectLst/>
                </a:rPr>
                <a:t>0.05</a:t>
              </a:r>
              <a:r>
                <a:rPr lang="en-GB" sz="2400" b="0" i="0" dirty="0">
                  <a:effectLst/>
                </a:rPr>
                <a:t>.</a:t>
              </a:r>
            </a:p>
            <a:p>
              <a:pPr algn="l" fontAlgn="base">
                <a:buFont typeface="Arial" panose="020B0604020202020204" pitchFamily="34" charset="0"/>
                <a:buChar char="•"/>
              </a:pPr>
              <a:endParaRPr lang="en-GB" sz="2400" dirty="0"/>
            </a:p>
            <a:p>
              <a:pPr lvl="1" fontAlgn="base">
                <a:buFont typeface="Arial" panose="020B0604020202020204" pitchFamily="34" charset="0"/>
                <a:buChar char="•"/>
              </a:pPr>
              <a:r>
                <a:rPr lang="en-GB" sz="2400" b="0" i="0" dirty="0">
                  <a:effectLst/>
                </a:rPr>
                <a:t>   The probability that we commit a type I error </a:t>
              </a:r>
              <a:r>
                <a:rPr lang="en-GB" sz="2400" b="0" i="0">
                  <a:effectLst/>
                </a:rPr>
                <a:t>with three </a:t>
              </a:r>
              <a:r>
                <a:rPr lang="en-GB" sz="2400" b="0" i="0" dirty="0">
                  <a:effectLst/>
                </a:rPr>
                <a:t>t-tests is 1 –           (0.95</a:t>
              </a:r>
              <a:r>
                <a:rPr lang="en-GB" sz="2400" b="0" i="0" baseline="30000" dirty="0">
                  <a:effectLst/>
                </a:rPr>
                <a:t>3</a:t>
              </a:r>
              <a:r>
                <a:rPr lang="en-GB" sz="2400" b="0" i="0" dirty="0">
                  <a:effectLst/>
                </a:rPr>
                <a:t>) = </a:t>
              </a:r>
              <a:r>
                <a:rPr lang="en-GB" sz="2400" b="1" i="0" dirty="0">
                  <a:effectLst/>
                </a:rPr>
                <a:t>0.1427</a:t>
              </a:r>
              <a:r>
                <a:rPr lang="en-GB" sz="2400" b="0" i="0" dirty="0">
                  <a:effectLst/>
                </a:rPr>
                <a:t>.</a:t>
              </a:r>
            </a:p>
            <a:p>
              <a:pPr algn="l" fontAlgn="base">
                <a:buFont typeface="Arial" panose="020B0604020202020204" pitchFamily="34" charset="0"/>
                <a:buChar char="•"/>
              </a:pPr>
              <a:endParaRPr lang="en-GB" sz="2400" b="0" i="0" dirty="0">
                <a:effectLst/>
              </a:endParaRPr>
            </a:p>
          </p:txBody>
        </p:sp>
      </p:grpSp>
    </p:spTree>
    <p:extLst>
      <p:ext uri="{BB962C8B-B14F-4D97-AF65-F5344CB8AC3E}">
        <p14:creationId xmlns:p14="http://schemas.microsoft.com/office/powerpoint/2010/main" val="3375389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E6DBA244-E118-408D-AB1D-A4D06A7CA53E}"/>
              </a:ext>
            </a:extLst>
          </p:cNvPr>
          <p:cNvGrpSpPr/>
          <p:nvPr/>
        </p:nvGrpSpPr>
        <p:grpSpPr>
          <a:xfrm>
            <a:off x="0" y="498056"/>
            <a:ext cx="12156422" cy="5861887"/>
            <a:chOff x="0" y="347842"/>
            <a:chExt cx="12156422" cy="5861887"/>
          </a:xfrm>
        </p:grpSpPr>
        <p:pic>
          <p:nvPicPr>
            <p:cNvPr id="4" name="Picture 3">
              <a:extLst>
                <a:ext uri="{FF2B5EF4-FFF2-40B4-BE49-F238E27FC236}">
                  <a16:creationId xmlns:a16="http://schemas.microsoft.com/office/drawing/2014/main" id="{300BA22C-F662-4299-9BA0-92D35B6588D2}"/>
                </a:ext>
              </a:extLst>
            </p:cNvPr>
            <p:cNvPicPr>
              <a:picLocks noChangeAspect="1"/>
            </p:cNvPicPr>
            <p:nvPr/>
          </p:nvPicPr>
          <p:blipFill>
            <a:blip r:embed="rId2"/>
            <a:stretch>
              <a:fillRect/>
            </a:stretch>
          </p:blipFill>
          <p:spPr>
            <a:xfrm>
              <a:off x="509082" y="3050168"/>
              <a:ext cx="11231589" cy="2022339"/>
            </a:xfrm>
            <a:prstGeom prst="rect">
              <a:avLst/>
            </a:prstGeom>
          </p:spPr>
        </p:pic>
        <p:cxnSp>
          <p:nvCxnSpPr>
            <p:cNvPr id="6" name="Straight Arrow Connector 5">
              <a:extLst>
                <a:ext uri="{FF2B5EF4-FFF2-40B4-BE49-F238E27FC236}">
                  <a16:creationId xmlns:a16="http://schemas.microsoft.com/office/drawing/2014/main" id="{56B89E3E-7BE5-4F36-A2C7-37B33E32052B}"/>
                </a:ext>
              </a:extLst>
            </p:cNvPr>
            <p:cNvCxnSpPr/>
            <p:nvPr/>
          </p:nvCxnSpPr>
          <p:spPr>
            <a:xfrm>
              <a:off x="202131" y="4235111"/>
              <a:ext cx="0" cy="1328287"/>
            </a:xfrm>
            <a:prstGeom prst="straightConnector1">
              <a:avLst/>
            </a:prstGeom>
            <a:ln>
              <a:solidFill>
                <a:srgbClr val="FF6D6D"/>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F997E8B-9BED-42B4-857A-CB219BFD9515}"/>
                </a:ext>
              </a:extLst>
            </p:cNvPr>
            <p:cNvCxnSpPr/>
            <p:nvPr/>
          </p:nvCxnSpPr>
          <p:spPr>
            <a:xfrm>
              <a:off x="202131" y="4235111"/>
              <a:ext cx="278074" cy="0"/>
            </a:xfrm>
            <a:prstGeom prst="line">
              <a:avLst/>
            </a:prstGeom>
            <a:ln>
              <a:solidFill>
                <a:srgbClr val="FF6D6D"/>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23ACDB4-F9EE-46EF-8DB7-77671E67BACC}"/>
                </a:ext>
              </a:extLst>
            </p:cNvPr>
            <p:cNvSpPr txBox="1"/>
            <p:nvPr/>
          </p:nvSpPr>
          <p:spPr>
            <a:xfrm>
              <a:off x="0" y="5563398"/>
              <a:ext cx="943274" cy="646331"/>
            </a:xfrm>
            <a:prstGeom prst="rect">
              <a:avLst/>
            </a:prstGeom>
            <a:noFill/>
          </p:spPr>
          <p:txBody>
            <a:bodyPr wrap="square" rtlCol="0">
              <a:spAutoFit/>
            </a:bodyPr>
            <a:lstStyle/>
            <a:p>
              <a:r>
                <a:rPr lang="en-GB" dirty="0">
                  <a:solidFill>
                    <a:srgbClr val="FF6D6D"/>
                  </a:solidFill>
                </a:rPr>
                <a:t>Model error</a:t>
              </a:r>
            </a:p>
          </p:txBody>
        </p:sp>
        <p:cxnSp>
          <p:nvCxnSpPr>
            <p:cNvPr id="10" name="Straight Arrow Connector 9">
              <a:extLst>
                <a:ext uri="{FF2B5EF4-FFF2-40B4-BE49-F238E27FC236}">
                  <a16:creationId xmlns:a16="http://schemas.microsoft.com/office/drawing/2014/main" id="{60B2EAAC-6AA9-4425-931E-53692D489BC3}"/>
                </a:ext>
              </a:extLst>
            </p:cNvPr>
            <p:cNvCxnSpPr>
              <a:cxnSpLocks/>
            </p:cNvCxnSpPr>
            <p:nvPr/>
          </p:nvCxnSpPr>
          <p:spPr>
            <a:xfrm flipV="1">
              <a:off x="4052235" y="2656166"/>
              <a:ext cx="0" cy="759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2A0F61B-D6AC-47A0-B015-8DC3D6FF4546}"/>
                </a:ext>
              </a:extLst>
            </p:cNvPr>
            <p:cNvSpPr txBox="1"/>
            <p:nvPr/>
          </p:nvSpPr>
          <p:spPr>
            <a:xfrm>
              <a:off x="480205" y="893655"/>
              <a:ext cx="3801979" cy="2031325"/>
            </a:xfrm>
            <a:prstGeom prst="rect">
              <a:avLst/>
            </a:prstGeom>
            <a:noFill/>
          </p:spPr>
          <p:txBody>
            <a:bodyPr wrap="square" rtlCol="0">
              <a:spAutoFit/>
            </a:bodyPr>
            <a:lstStyle/>
            <a:p>
              <a:pPr algn="just"/>
              <a:r>
                <a:rPr lang="en-GB" b="0" i="0" dirty="0">
                  <a:solidFill>
                    <a:srgbClr val="92D050"/>
                  </a:solidFill>
                  <a:effectLst/>
                </a:rPr>
                <a:t>The total variation = SUM SQ. between the group means and the overall mean explained by that variable. The sum of squares for the fertilizer variable is 5.74, while the sum of squares of the residuals is 36.21.</a:t>
              </a:r>
              <a:endParaRPr lang="en-GB" dirty="0">
                <a:solidFill>
                  <a:srgbClr val="92D050"/>
                </a:solidFill>
              </a:endParaRPr>
            </a:p>
          </p:txBody>
        </p:sp>
        <p:sp>
          <p:nvSpPr>
            <p:cNvPr id="21" name="Rectangle 20">
              <a:extLst>
                <a:ext uri="{FF2B5EF4-FFF2-40B4-BE49-F238E27FC236}">
                  <a16:creationId xmlns:a16="http://schemas.microsoft.com/office/drawing/2014/main" id="{5B3BD844-BC5F-46A7-816B-CB1588760053}"/>
                </a:ext>
              </a:extLst>
            </p:cNvPr>
            <p:cNvSpPr/>
            <p:nvPr/>
          </p:nvSpPr>
          <p:spPr>
            <a:xfrm>
              <a:off x="3157085" y="3415412"/>
              <a:ext cx="1193515" cy="27106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61E834AF-1FDE-40AD-95A7-3D70837C733A}"/>
                </a:ext>
              </a:extLst>
            </p:cNvPr>
            <p:cNvSpPr/>
            <p:nvPr/>
          </p:nvSpPr>
          <p:spPr>
            <a:xfrm>
              <a:off x="480205" y="4061338"/>
              <a:ext cx="1685477" cy="327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81082BD0-FE4D-4513-8D71-AF0B8C10EA73}"/>
                </a:ext>
              </a:extLst>
            </p:cNvPr>
            <p:cNvCxnSpPr>
              <a:cxnSpLocks/>
            </p:cNvCxnSpPr>
            <p:nvPr/>
          </p:nvCxnSpPr>
          <p:spPr>
            <a:xfrm flipV="1">
              <a:off x="5436674" y="2656166"/>
              <a:ext cx="0" cy="74251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F9CC47D0-D157-48EB-A1F8-08FB01814393}"/>
                </a:ext>
              </a:extLst>
            </p:cNvPr>
            <p:cNvSpPr/>
            <p:nvPr/>
          </p:nvSpPr>
          <p:spPr>
            <a:xfrm>
              <a:off x="4406770" y="3433062"/>
              <a:ext cx="1329887" cy="27106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CE9765DA-2E0C-476D-ACA4-FF744F531AF1}"/>
                </a:ext>
              </a:extLst>
            </p:cNvPr>
            <p:cNvSpPr txBox="1"/>
            <p:nvPr/>
          </p:nvSpPr>
          <p:spPr>
            <a:xfrm>
              <a:off x="4539920" y="893655"/>
              <a:ext cx="2502569" cy="1477328"/>
            </a:xfrm>
            <a:prstGeom prst="rect">
              <a:avLst/>
            </a:prstGeom>
            <a:noFill/>
          </p:spPr>
          <p:txBody>
            <a:bodyPr wrap="square" rtlCol="0">
              <a:spAutoFit/>
            </a:bodyPr>
            <a:lstStyle/>
            <a:p>
              <a:pPr algn="just"/>
              <a:r>
                <a:rPr lang="en-GB" b="0" i="0" dirty="0">
                  <a:solidFill>
                    <a:srgbClr val="00B0F0"/>
                  </a:solidFill>
                  <a:effectLst/>
                </a:rPr>
                <a:t>The mean of the sum of squares, calculated by dividing the sum of squares by the degrees of freedom.</a:t>
              </a:r>
              <a:endParaRPr lang="en-GB" dirty="0">
                <a:solidFill>
                  <a:srgbClr val="00B0F0"/>
                </a:solidFill>
              </a:endParaRPr>
            </a:p>
          </p:txBody>
        </p:sp>
        <p:cxnSp>
          <p:nvCxnSpPr>
            <p:cNvPr id="34" name="Straight Arrow Connector 33">
              <a:extLst>
                <a:ext uri="{FF2B5EF4-FFF2-40B4-BE49-F238E27FC236}">
                  <a16:creationId xmlns:a16="http://schemas.microsoft.com/office/drawing/2014/main" id="{A546A7AC-50E8-414F-9B77-C9A3A8495FCE}"/>
                </a:ext>
              </a:extLst>
            </p:cNvPr>
            <p:cNvCxnSpPr>
              <a:cxnSpLocks/>
            </p:cNvCxnSpPr>
            <p:nvPr/>
          </p:nvCxnSpPr>
          <p:spPr>
            <a:xfrm flipV="1">
              <a:off x="8007168" y="2656166"/>
              <a:ext cx="0" cy="11591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24A87210-0A5D-4981-8F07-F4CAFA4BB67E}"/>
                </a:ext>
              </a:extLst>
            </p:cNvPr>
            <p:cNvSpPr/>
            <p:nvPr/>
          </p:nvSpPr>
          <p:spPr>
            <a:xfrm>
              <a:off x="5791205" y="3412212"/>
              <a:ext cx="1329887" cy="27106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CAA6CD4C-9573-4D20-A8E0-DD2D03BE36EF}"/>
                </a:ext>
              </a:extLst>
            </p:cNvPr>
            <p:cNvCxnSpPr/>
            <p:nvPr/>
          </p:nvCxnSpPr>
          <p:spPr>
            <a:xfrm flipV="1">
              <a:off x="6978318" y="2772072"/>
              <a:ext cx="0" cy="62661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C9475F4-7450-4A74-8271-08C92C0EA9A6}"/>
                </a:ext>
              </a:extLst>
            </p:cNvPr>
            <p:cNvCxnSpPr>
              <a:cxnSpLocks/>
            </p:cNvCxnSpPr>
            <p:nvPr/>
          </p:nvCxnSpPr>
          <p:spPr>
            <a:xfrm flipV="1">
              <a:off x="6978318" y="2772072"/>
              <a:ext cx="1038475" cy="96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1A07974-3C90-4CF3-AE68-1BB24ED42F82}"/>
                </a:ext>
              </a:extLst>
            </p:cNvPr>
            <p:cNvSpPr txBox="1"/>
            <p:nvPr/>
          </p:nvSpPr>
          <p:spPr>
            <a:xfrm>
              <a:off x="7337113" y="347842"/>
              <a:ext cx="3801976" cy="2308324"/>
            </a:xfrm>
            <a:prstGeom prst="rect">
              <a:avLst/>
            </a:prstGeom>
            <a:noFill/>
          </p:spPr>
          <p:txBody>
            <a:bodyPr wrap="square" rtlCol="0">
              <a:spAutoFit/>
            </a:bodyPr>
            <a:lstStyle/>
            <a:p>
              <a:pPr algn="just"/>
              <a:r>
                <a:rPr lang="en-GB" dirty="0">
                  <a:solidFill>
                    <a:srgbClr val="FFC000"/>
                  </a:solidFill>
                </a:rPr>
                <a:t>The test statistics = </a:t>
              </a:r>
              <a:r>
                <a:rPr lang="en-GB" b="0" i="0" dirty="0">
                  <a:solidFill>
                    <a:srgbClr val="FFC000"/>
                  </a:solidFill>
                  <a:effectLst/>
                </a:rPr>
                <a:t>the mean square of each independent variable divided by the mean square of the residuals. The larger the F value, the more likely it is that the variation associated with the independent variable is real and not due to chance.</a:t>
              </a:r>
              <a:endParaRPr lang="en-GB" dirty="0">
                <a:solidFill>
                  <a:srgbClr val="FFC000"/>
                </a:solidFill>
              </a:endParaRPr>
            </a:p>
          </p:txBody>
        </p:sp>
        <p:cxnSp>
          <p:nvCxnSpPr>
            <p:cNvPr id="49" name="Straight Arrow Connector 48">
              <a:extLst>
                <a:ext uri="{FF2B5EF4-FFF2-40B4-BE49-F238E27FC236}">
                  <a16:creationId xmlns:a16="http://schemas.microsoft.com/office/drawing/2014/main" id="{F9B09416-2543-49CE-A0A6-E013E65E4497}"/>
                </a:ext>
              </a:extLst>
            </p:cNvPr>
            <p:cNvCxnSpPr>
              <a:cxnSpLocks/>
            </p:cNvCxnSpPr>
            <p:nvPr/>
          </p:nvCxnSpPr>
          <p:spPr>
            <a:xfrm flipV="1">
              <a:off x="11437699" y="2656166"/>
              <a:ext cx="18210" cy="912426"/>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C5D62232-6D6F-4D96-ACBF-B18668482EB2}"/>
                </a:ext>
              </a:extLst>
            </p:cNvPr>
            <p:cNvSpPr/>
            <p:nvPr/>
          </p:nvSpPr>
          <p:spPr>
            <a:xfrm>
              <a:off x="7429108" y="3404187"/>
              <a:ext cx="1193515" cy="27106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3A8C31C1-3D42-4F90-B83F-BBE645D00061}"/>
                </a:ext>
              </a:extLst>
            </p:cNvPr>
            <p:cNvSpPr txBox="1"/>
            <p:nvPr/>
          </p:nvSpPr>
          <p:spPr>
            <a:xfrm>
              <a:off x="11059168" y="2332452"/>
              <a:ext cx="1097254" cy="369332"/>
            </a:xfrm>
            <a:prstGeom prst="rect">
              <a:avLst/>
            </a:prstGeom>
            <a:noFill/>
            <a:ln>
              <a:noFill/>
            </a:ln>
          </p:spPr>
          <p:txBody>
            <a:bodyPr wrap="square" rtlCol="0">
              <a:spAutoFit/>
            </a:bodyPr>
            <a:lstStyle/>
            <a:p>
              <a:r>
                <a:rPr lang="en-GB" b="1" dirty="0">
                  <a:solidFill>
                    <a:srgbClr val="FFFF00"/>
                  </a:solidFill>
                </a:rPr>
                <a:t>P- value</a:t>
              </a:r>
            </a:p>
          </p:txBody>
        </p:sp>
        <p:cxnSp>
          <p:nvCxnSpPr>
            <p:cNvPr id="57" name="Straight Connector 56">
              <a:extLst>
                <a:ext uri="{FF2B5EF4-FFF2-40B4-BE49-F238E27FC236}">
                  <a16:creationId xmlns:a16="http://schemas.microsoft.com/office/drawing/2014/main" id="{C46C8D01-4265-4C4E-B021-35CAF1C4DC10}"/>
                </a:ext>
              </a:extLst>
            </p:cNvPr>
            <p:cNvCxnSpPr>
              <a:cxnSpLocks/>
            </p:cNvCxnSpPr>
            <p:nvPr/>
          </p:nvCxnSpPr>
          <p:spPr>
            <a:xfrm>
              <a:off x="8651500" y="3568592"/>
              <a:ext cx="2794784"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833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B7BDA2-DB41-4A4E-A703-547078FB3B34}"/>
              </a:ext>
            </a:extLst>
          </p:cNvPr>
          <p:cNvSpPr txBox="1"/>
          <p:nvPr/>
        </p:nvSpPr>
        <p:spPr>
          <a:xfrm>
            <a:off x="1050758" y="972151"/>
            <a:ext cx="10090484" cy="4893647"/>
          </a:xfrm>
          <a:prstGeom prst="rect">
            <a:avLst/>
          </a:prstGeom>
          <a:noFill/>
        </p:spPr>
        <p:txBody>
          <a:bodyPr wrap="square">
            <a:spAutoFit/>
          </a:bodyPr>
          <a:lstStyle/>
          <a:p>
            <a:pPr marL="285750" indent="-285750" algn="just">
              <a:buFont typeface="Wingdings" panose="05000000000000000000" pitchFamily="2" charset="2"/>
              <a:buChar char="Ø"/>
            </a:pPr>
            <a:r>
              <a:rPr lang="en-GB" sz="2400" b="0" i="0" dirty="0">
                <a:effectLst/>
              </a:rPr>
              <a:t> R is </a:t>
            </a:r>
            <a:r>
              <a:rPr lang="en-GB" sz="2400" b="0" i="0" dirty="0">
                <a:solidFill>
                  <a:srgbClr val="FFFF00"/>
                </a:solidFill>
                <a:effectLst/>
              </a:rPr>
              <a:t>free</a:t>
            </a:r>
            <a:r>
              <a:rPr lang="en-GB" sz="2400" b="0" i="0" dirty="0">
                <a:effectLst/>
              </a:rPr>
              <a:t> and </a:t>
            </a:r>
            <a:r>
              <a:rPr lang="en-GB" sz="2400" b="0" i="0" dirty="0">
                <a:solidFill>
                  <a:srgbClr val="FFFF00"/>
                </a:solidFill>
                <a:effectLst/>
              </a:rPr>
              <a:t>open source</a:t>
            </a:r>
          </a:p>
          <a:p>
            <a:pPr marL="285750" indent="-285750" algn="just">
              <a:buFont typeface="Wingdings" panose="05000000000000000000" pitchFamily="2" charset="2"/>
              <a:buChar char="Ø"/>
            </a:pPr>
            <a:endParaRPr lang="en-GB" sz="2400" dirty="0"/>
          </a:p>
          <a:p>
            <a:pPr marL="285750" indent="-285750" algn="just">
              <a:buFont typeface="Wingdings" panose="05000000000000000000" pitchFamily="2" charset="2"/>
              <a:buChar char="Ø"/>
            </a:pPr>
            <a:r>
              <a:rPr lang="en-GB" sz="2400" b="0" i="0" dirty="0">
                <a:effectLst/>
              </a:rPr>
              <a:t>Because R is a (statistical) </a:t>
            </a:r>
            <a:r>
              <a:rPr lang="en-GB" sz="2400" b="0" i="0" dirty="0">
                <a:solidFill>
                  <a:srgbClr val="FFFF00"/>
                </a:solidFill>
                <a:effectLst/>
              </a:rPr>
              <a:t>programming language </a:t>
            </a:r>
            <a:r>
              <a:rPr lang="en-GB" sz="2400" b="0" i="0" dirty="0">
                <a:effectLst/>
              </a:rPr>
              <a:t>rather than a graphical interface, the user can easily </a:t>
            </a:r>
            <a:r>
              <a:rPr lang="en-GB" sz="2400" b="0" i="0" dirty="0">
                <a:solidFill>
                  <a:srgbClr val="FFFF00"/>
                </a:solidFill>
                <a:effectLst/>
              </a:rPr>
              <a:t>save</a:t>
            </a:r>
            <a:r>
              <a:rPr lang="en-GB" sz="2400" b="0" i="0" dirty="0">
                <a:effectLst/>
              </a:rPr>
              <a:t> scripts as small text files for use in the future, or share them with collaborators.</a:t>
            </a:r>
          </a:p>
          <a:p>
            <a:pPr algn="just"/>
            <a:endParaRPr lang="en-GB" sz="2400" b="0" i="0" dirty="0">
              <a:effectLst/>
            </a:endParaRPr>
          </a:p>
          <a:p>
            <a:pPr algn="just"/>
            <a:r>
              <a:rPr lang="en-GB" sz="2400" dirty="0"/>
              <a:t>**********************************************************</a:t>
            </a:r>
            <a:endParaRPr lang="en-GB" sz="2400" b="0" i="0" dirty="0">
              <a:effectLst/>
            </a:endParaRPr>
          </a:p>
          <a:p>
            <a:pPr marL="285750" indent="-285750" algn="just">
              <a:buFont typeface="Wingdings" panose="05000000000000000000" pitchFamily="2" charset="2"/>
              <a:buChar char="Ø"/>
            </a:pPr>
            <a:endParaRPr lang="en-GB" sz="2400" dirty="0"/>
          </a:p>
          <a:p>
            <a:pPr marL="285750" indent="-285750" algn="just">
              <a:buFont typeface="Wingdings" panose="05000000000000000000" pitchFamily="2" charset="2"/>
              <a:buChar char="Ø"/>
            </a:pPr>
            <a:r>
              <a:rPr lang="en-GB" sz="2400" b="0" i="0" dirty="0">
                <a:effectLst/>
              </a:rPr>
              <a:t>R itself does not have a </a:t>
            </a:r>
            <a:r>
              <a:rPr lang="en-GB" sz="2400" b="0" i="0" dirty="0">
                <a:solidFill>
                  <a:srgbClr val="FFFF00"/>
                </a:solidFill>
                <a:effectLst/>
              </a:rPr>
              <a:t>graphical interface</a:t>
            </a:r>
          </a:p>
          <a:p>
            <a:pPr marL="285750" indent="-285750" algn="just">
              <a:buFont typeface="Wingdings" panose="05000000000000000000" pitchFamily="2" charset="2"/>
              <a:buChar char="Ø"/>
            </a:pPr>
            <a:endParaRPr lang="en-GB" sz="2400" dirty="0"/>
          </a:p>
          <a:p>
            <a:pPr marL="285750" indent="-285750" algn="just">
              <a:buFont typeface="Wingdings" panose="05000000000000000000" pitchFamily="2" charset="2"/>
              <a:buChar char="Ø"/>
            </a:pPr>
            <a:r>
              <a:rPr lang="en-GB" sz="2400" b="0" i="0" dirty="0">
                <a:effectLst/>
              </a:rPr>
              <a:t>We will be using a program called </a:t>
            </a:r>
            <a:r>
              <a:rPr lang="en-GB" sz="2400" b="1" i="0" dirty="0">
                <a:effectLst/>
              </a:rPr>
              <a:t>RStudio</a:t>
            </a:r>
            <a:r>
              <a:rPr lang="en-GB" sz="2400" b="0" i="0" dirty="0">
                <a:effectLst/>
              </a:rPr>
              <a:t> as a graphical front-end to R, so that we can access our scripts and data, find help, and preview plots and outputs </a:t>
            </a:r>
            <a:r>
              <a:rPr lang="en-GB" sz="2400" b="1" i="0" dirty="0">
                <a:solidFill>
                  <a:srgbClr val="FFFF00"/>
                </a:solidFill>
                <a:effectLst/>
              </a:rPr>
              <a:t>all in one place.</a:t>
            </a:r>
            <a:endParaRPr lang="en-GB" sz="2400" b="1" dirty="0">
              <a:solidFill>
                <a:srgbClr val="FFFF00"/>
              </a:solidFill>
            </a:endParaRPr>
          </a:p>
        </p:txBody>
      </p:sp>
      <p:pic>
        <p:nvPicPr>
          <p:cNvPr id="2" name="Picture 1">
            <a:extLst>
              <a:ext uri="{FF2B5EF4-FFF2-40B4-BE49-F238E27FC236}">
                <a16:creationId xmlns:a16="http://schemas.microsoft.com/office/drawing/2014/main" id="{5596E54D-BCE3-4E6D-B1CF-75C3B9BE6E2B}"/>
              </a:ext>
            </a:extLst>
          </p:cNvPr>
          <p:cNvPicPr>
            <a:picLocks noChangeAspect="1"/>
          </p:cNvPicPr>
          <p:nvPr/>
        </p:nvPicPr>
        <p:blipFill rotWithShape="1">
          <a:blip r:embed="rId3"/>
          <a:srcRect l="18378" t="32281" r="6790" b="11111"/>
          <a:stretch/>
        </p:blipFill>
        <p:spPr>
          <a:xfrm>
            <a:off x="8696426" y="192506"/>
            <a:ext cx="2444816" cy="1164658"/>
          </a:xfrm>
          <a:prstGeom prst="rect">
            <a:avLst/>
          </a:prstGeom>
        </p:spPr>
      </p:pic>
    </p:spTree>
    <p:extLst>
      <p:ext uri="{BB962C8B-B14F-4D97-AF65-F5344CB8AC3E}">
        <p14:creationId xmlns:p14="http://schemas.microsoft.com/office/powerpoint/2010/main" val="1348735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5E3ECB-3854-437F-9601-615794909665}"/>
              </a:ext>
            </a:extLst>
          </p:cNvPr>
          <p:cNvSpPr txBox="1"/>
          <p:nvPr/>
        </p:nvSpPr>
        <p:spPr>
          <a:xfrm>
            <a:off x="4764946" y="360727"/>
            <a:ext cx="3493529" cy="461665"/>
          </a:xfrm>
          <a:prstGeom prst="rect">
            <a:avLst/>
          </a:prstGeom>
          <a:noFill/>
        </p:spPr>
        <p:txBody>
          <a:bodyPr wrap="square" rtlCol="0">
            <a:spAutoFit/>
          </a:bodyPr>
          <a:lstStyle/>
          <a:p>
            <a:r>
              <a:rPr lang="en-GB" sz="2400" b="1" dirty="0"/>
              <a:t>Linear regression</a:t>
            </a:r>
          </a:p>
        </p:txBody>
      </p:sp>
      <p:sp>
        <p:nvSpPr>
          <p:cNvPr id="3" name="TextBox 2">
            <a:extLst>
              <a:ext uri="{FF2B5EF4-FFF2-40B4-BE49-F238E27FC236}">
                <a16:creationId xmlns:a16="http://schemas.microsoft.com/office/drawing/2014/main" id="{7253B7E6-E303-4084-9C0D-9F2E975EB538}"/>
              </a:ext>
            </a:extLst>
          </p:cNvPr>
          <p:cNvSpPr txBox="1"/>
          <p:nvPr/>
        </p:nvSpPr>
        <p:spPr>
          <a:xfrm>
            <a:off x="809478" y="1581191"/>
            <a:ext cx="10573043" cy="4524315"/>
          </a:xfrm>
          <a:prstGeom prst="rect">
            <a:avLst/>
          </a:prstGeom>
          <a:noFill/>
        </p:spPr>
        <p:txBody>
          <a:bodyPr wrap="square" rtlCol="0">
            <a:spAutoFit/>
          </a:bodyPr>
          <a:lstStyle/>
          <a:p>
            <a:pPr marL="285750" indent="-285750" algn="just">
              <a:buFont typeface="Arial" panose="020B0604020202020204" pitchFamily="34" charset="0"/>
              <a:buChar char="•"/>
            </a:pPr>
            <a:r>
              <a:rPr lang="en-GB" sz="2400" dirty="0"/>
              <a:t>A statistical model that </a:t>
            </a:r>
            <a:r>
              <a:rPr lang="en-GB" sz="2400" dirty="0" err="1"/>
              <a:t>analyzes</a:t>
            </a:r>
            <a:r>
              <a:rPr lang="en-GB" sz="2400" dirty="0"/>
              <a:t> the relationship between a response variable (often called y) and one or more variables and their interactions (often called x or explanatory variables). </a:t>
            </a:r>
          </a:p>
          <a:p>
            <a:pPr marL="285750" indent="-28575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dirty="0">
                <a:solidFill>
                  <a:srgbClr val="FFFF00"/>
                </a:solidFill>
              </a:rPr>
              <a:t>C</a:t>
            </a:r>
            <a:r>
              <a:rPr lang="en-GB" sz="2400" b="0" i="0" dirty="0">
                <a:solidFill>
                  <a:srgbClr val="FFFF00"/>
                </a:solidFill>
                <a:effectLst/>
              </a:rPr>
              <a:t>heck that our data meet the four main assumptions of linear regression</a:t>
            </a:r>
            <a:endParaRPr lang="en-GB" sz="2400" dirty="0">
              <a:solidFill>
                <a:srgbClr val="FFFF00"/>
              </a:solidFill>
            </a:endParaRPr>
          </a:p>
          <a:p>
            <a:pPr marL="2114550" lvl="4" indent="-285750" algn="just">
              <a:buFont typeface="Arial" panose="020B0604020202020204" pitchFamily="34" charset="0"/>
              <a:buChar char="•"/>
            </a:pPr>
            <a:r>
              <a:rPr lang="en-GB" sz="2400" i="0" dirty="0">
                <a:effectLst/>
              </a:rPr>
              <a:t>Independence of observations (or no autocorrelation)</a:t>
            </a:r>
          </a:p>
          <a:p>
            <a:pPr marL="2114550" lvl="4" indent="-285750" algn="just">
              <a:buFont typeface="Arial" panose="020B0604020202020204" pitchFamily="34" charset="0"/>
              <a:buChar char="•"/>
            </a:pPr>
            <a:r>
              <a:rPr lang="en-GB" sz="2400" i="0" dirty="0">
                <a:effectLst/>
              </a:rPr>
              <a:t>Normality</a:t>
            </a:r>
          </a:p>
          <a:p>
            <a:pPr marL="2114550" lvl="4" indent="-285750" algn="just">
              <a:buFont typeface="Arial" panose="020B0604020202020204" pitchFamily="34" charset="0"/>
              <a:buChar char="•"/>
            </a:pPr>
            <a:r>
              <a:rPr lang="en-GB" sz="2400" i="0" dirty="0">
                <a:effectLst/>
              </a:rPr>
              <a:t>Linearity</a:t>
            </a:r>
          </a:p>
          <a:p>
            <a:pPr marL="2114550" lvl="4" indent="-285750" algn="just">
              <a:buFont typeface="Arial" panose="020B0604020202020204" pitchFamily="34" charset="0"/>
              <a:buChar char="•"/>
            </a:pPr>
            <a:r>
              <a:rPr lang="en-GB" sz="2400" dirty="0"/>
              <a:t>Homoscedasticity</a:t>
            </a:r>
          </a:p>
          <a:p>
            <a:pPr marL="2114550" lvl="4" indent="-285750" algn="just">
              <a:buFont typeface="Arial" panose="020B0604020202020204" pitchFamily="34" charset="0"/>
              <a:buChar char="•"/>
            </a:pPr>
            <a:endParaRPr lang="en-GB" sz="2400" dirty="0"/>
          </a:p>
          <a:p>
            <a:pPr algn="just"/>
            <a:endParaRPr lang="en-GB" sz="2400" dirty="0"/>
          </a:p>
        </p:txBody>
      </p:sp>
    </p:spTree>
    <p:extLst>
      <p:ext uri="{BB962C8B-B14F-4D97-AF65-F5344CB8AC3E}">
        <p14:creationId xmlns:p14="http://schemas.microsoft.com/office/powerpoint/2010/main" val="940846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B8AC79F-95D0-4822-9409-3D91E0399292}"/>
              </a:ext>
            </a:extLst>
          </p:cNvPr>
          <p:cNvGrpSpPr/>
          <p:nvPr/>
        </p:nvGrpSpPr>
        <p:grpSpPr>
          <a:xfrm>
            <a:off x="401857" y="648102"/>
            <a:ext cx="10919389" cy="5187849"/>
            <a:chOff x="401857" y="648102"/>
            <a:chExt cx="10919389" cy="5187849"/>
          </a:xfrm>
        </p:grpSpPr>
        <p:pic>
          <p:nvPicPr>
            <p:cNvPr id="3" name="Picture 2">
              <a:extLst>
                <a:ext uri="{FF2B5EF4-FFF2-40B4-BE49-F238E27FC236}">
                  <a16:creationId xmlns:a16="http://schemas.microsoft.com/office/drawing/2014/main" id="{19DE53FD-839C-4E45-9FA4-7AD8F5C53FA0}"/>
                </a:ext>
              </a:extLst>
            </p:cNvPr>
            <p:cNvPicPr>
              <a:picLocks noChangeAspect="1"/>
            </p:cNvPicPr>
            <p:nvPr/>
          </p:nvPicPr>
          <p:blipFill>
            <a:blip r:embed="rId2"/>
            <a:stretch>
              <a:fillRect/>
            </a:stretch>
          </p:blipFill>
          <p:spPr>
            <a:xfrm>
              <a:off x="1905430" y="648102"/>
              <a:ext cx="7679194" cy="4410051"/>
            </a:xfrm>
            <a:prstGeom prst="rect">
              <a:avLst/>
            </a:prstGeom>
          </p:spPr>
        </p:pic>
        <p:sp>
          <p:nvSpPr>
            <p:cNvPr id="4" name="Rectangle 3">
              <a:extLst>
                <a:ext uri="{FF2B5EF4-FFF2-40B4-BE49-F238E27FC236}">
                  <a16:creationId xmlns:a16="http://schemas.microsoft.com/office/drawing/2014/main" id="{5692542B-32FD-4114-82CE-D9A3334BB211}"/>
                </a:ext>
              </a:extLst>
            </p:cNvPr>
            <p:cNvSpPr/>
            <p:nvPr/>
          </p:nvSpPr>
          <p:spPr>
            <a:xfrm>
              <a:off x="6910940" y="3359217"/>
              <a:ext cx="1347537" cy="25988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D0098EE-1312-480A-83A2-16CB5F8D252E}"/>
                </a:ext>
              </a:extLst>
            </p:cNvPr>
            <p:cNvSpPr/>
            <p:nvPr/>
          </p:nvSpPr>
          <p:spPr>
            <a:xfrm>
              <a:off x="3386490" y="3359217"/>
              <a:ext cx="1156636" cy="25988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CA33E59E-CEB5-4F17-AB5B-9C91008B0698}"/>
                </a:ext>
              </a:extLst>
            </p:cNvPr>
            <p:cNvGrpSpPr/>
            <p:nvPr/>
          </p:nvGrpSpPr>
          <p:grpSpPr>
            <a:xfrm>
              <a:off x="401857" y="3619099"/>
              <a:ext cx="2984633" cy="2216852"/>
              <a:chOff x="141974" y="4129238"/>
              <a:chExt cx="2984633" cy="2216852"/>
            </a:xfrm>
          </p:grpSpPr>
          <p:sp>
            <p:nvSpPr>
              <p:cNvPr id="7" name="TextBox 6">
                <a:extLst>
                  <a:ext uri="{FF2B5EF4-FFF2-40B4-BE49-F238E27FC236}">
                    <a16:creationId xmlns:a16="http://schemas.microsoft.com/office/drawing/2014/main" id="{2596738D-49D2-4D56-82AF-9CCAA85576DE}"/>
                  </a:ext>
                </a:extLst>
              </p:cNvPr>
              <p:cNvSpPr txBox="1"/>
              <p:nvPr/>
            </p:nvSpPr>
            <p:spPr>
              <a:xfrm>
                <a:off x="141974" y="5699759"/>
                <a:ext cx="2533850" cy="646331"/>
              </a:xfrm>
              <a:prstGeom prst="rect">
                <a:avLst/>
              </a:prstGeom>
              <a:noFill/>
            </p:spPr>
            <p:txBody>
              <a:bodyPr wrap="square">
                <a:spAutoFit/>
              </a:bodyPr>
              <a:lstStyle/>
              <a:p>
                <a:pPr algn="just"/>
                <a:r>
                  <a:rPr lang="en-GB" b="0" i="0" dirty="0">
                    <a:effectLst/>
                  </a:rPr>
                  <a:t>estimated effect of income on happiness </a:t>
                </a:r>
                <a:endParaRPr lang="en-GB" dirty="0"/>
              </a:p>
            </p:txBody>
          </p:sp>
          <p:cxnSp>
            <p:nvCxnSpPr>
              <p:cNvPr id="9" name="Straight Connector 8">
                <a:extLst>
                  <a:ext uri="{FF2B5EF4-FFF2-40B4-BE49-F238E27FC236}">
                    <a16:creationId xmlns:a16="http://schemas.microsoft.com/office/drawing/2014/main" id="{5EDF3008-1A49-4692-9855-F2449ED23B83}"/>
                  </a:ext>
                </a:extLst>
              </p:cNvPr>
              <p:cNvCxnSpPr/>
              <p:nvPr/>
            </p:nvCxnSpPr>
            <p:spPr>
              <a:xfrm flipH="1">
                <a:off x="856648" y="4129238"/>
                <a:ext cx="22699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0E61B59-5A1F-46E1-BAD0-BC7D62E1F502}"/>
                  </a:ext>
                </a:extLst>
              </p:cNvPr>
              <p:cNvCxnSpPr/>
              <p:nvPr/>
            </p:nvCxnSpPr>
            <p:spPr>
              <a:xfrm>
                <a:off x="847023" y="4129238"/>
                <a:ext cx="0" cy="15705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6F644BE2-68A4-44D9-A43E-B499F5EDEF84}"/>
                </a:ext>
              </a:extLst>
            </p:cNvPr>
            <p:cNvGrpSpPr/>
            <p:nvPr/>
          </p:nvGrpSpPr>
          <p:grpSpPr>
            <a:xfrm flipH="1">
              <a:off x="8258477" y="3489158"/>
              <a:ext cx="3062769" cy="2159312"/>
              <a:chOff x="405363" y="4129238"/>
              <a:chExt cx="2721244" cy="1894571"/>
            </a:xfrm>
          </p:grpSpPr>
          <p:sp>
            <p:nvSpPr>
              <p:cNvPr id="14" name="TextBox 13">
                <a:extLst>
                  <a:ext uri="{FF2B5EF4-FFF2-40B4-BE49-F238E27FC236}">
                    <a16:creationId xmlns:a16="http://schemas.microsoft.com/office/drawing/2014/main" id="{F0942E5A-B236-4080-97F3-1B9B5F5161E3}"/>
                  </a:ext>
                </a:extLst>
              </p:cNvPr>
              <p:cNvSpPr txBox="1"/>
              <p:nvPr/>
            </p:nvSpPr>
            <p:spPr>
              <a:xfrm>
                <a:off x="405363" y="5699759"/>
                <a:ext cx="883321" cy="324050"/>
              </a:xfrm>
              <a:prstGeom prst="rect">
                <a:avLst/>
              </a:prstGeom>
              <a:noFill/>
            </p:spPr>
            <p:txBody>
              <a:bodyPr wrap="square">
                <a:spAutoFit/>
              </a:bodyPr>
              <a:lstStyle/>
              <a:p>
                <a:pPr algn="just"/>
                <a:r>
                  <a:rPr lang="en-GB" b="0" i="0" dirty="0">
                    <a:effectLst/>
                  </a:rPr>
                  <a:t>P-value</a:t>
                </a:r>
                <a:endParaRPr lang="en-GB" dirty="0"/>
              </a:p>
            </p:txBody>
          </p:sp>
          <p:cxnSp>
            <p:nvCxnSpPr>
              <p:cNvPr id="15" name="Straight Connector 14">
                <a:extLst>
                  <a:ext uri="{FF2B5EF4-FFF2-40B4-BE49-F238E27FC236}">
                    <a16:creationId xmlns:a16="http://schemas.microsoft.com/office/drawing/2014/main" id="{A45A137D-660C-4546-9A55-B7EA17D6530C}"/>
                  </a:ext>
                </a:extLst>
              </p:cNvPr>
              <p:cNvCxnSpPr/>
              <p:nvPr/>
            </p:nvCxnSpPr>
            <p:spPr>
              <a:xfrm flipH="1">
                <a:off x="856648" y="4129238"/>
                <a:ext cx="22699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6149FD1-EF87-4562-ADEF-FF7578E43C72}"/>
                  </a:ext>
                </a:extLst>
              </p:cNvPr>
              <p:cNvCxnSpPr/>
              <p:nvPr/>
            </p:nvCxnSpPr>
            <p:spPr>
              <a:xfrm>
                <a:off x="847023" y="4129238"/>
                <a:ext cx="0" cy="15705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008696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23A706-43D5-4DEF-ABBD-3971C7AA47EB}"/>
              </a:ext>
            </a:extLst>
          </p:cNvPr>
          <p:cNvSpPr txBox="1"/>
          <p:nvPr/>
        </p:nvSpPr>
        <p:spPr>
          <a:xfrm>
            <a:off x="4023360" y="385010"/>
            <a:ext cx="4081112" cy="461665"/>
          </a:xfrm>
          <a:prstGeom prst="rect">
            <a:avLst/>
          </a:prstGeom>
          <a:noFill/>
        </p:spPr>
        <p:txBody>
          <a:bodyPr wrap="square" rtlCol="0">
            <a:spAutoFit/>
          </a:bodyPr>
          <a:lstStyle/>
          <a:p>
            <a:r>
              <a:rPr lang="en-GB" sz="2400" dirty="0"/>
              <a:t>CORRELATION ANALYSIS</a:t>
            </a:r>
          </a:p>
        </p:txBody>
      </p:sp>
      <p:sp>
        <p:nvSpPr>
          <p:cNvPr id="3" name="TextBox 2">
            <a:extLst>
              <a:ext uri="{FF2B5EF4-FFF2-40B4-BE49-F238E27FC236}">
                <a16:creationId xmlns:a16="http://schemas.microsoft.com/office/drawing/2014/main" id="{FA7D15D3-6E4F-46BB-ABB3-CBB1B653A54F}"/>
              </a:ext>
            </a:extLst>
          </p:cNvPr>
          <p:cNvSpPr txBox="1"/>
          <p:nvPr/>
        </p:nvSpPr>
        <p:spPr>
          <a:xfrm>
            <a:off x="1982803" y="1540042"/>
            <a:ext cx="9615639" cy="3046988"/>
          </a:xfrm>
          <a:prstGeom prst="rect">
            <a:avLst/>
          </a:prstGeom>
          <a:noFill/>
        </p:spPr>
        <p:txBody>
          <a:bodyPr wrap="square" rtlCol="0">
            <a:spAutoFit/>
          </a:bodyPr>
          <a:lstStyle/>
          <a:p>
            <a:r>
              <a:rPr lang="en-GB" sz="2400" dirty="0"/>
              <a:t>Test the assumptions:</a:t>
            </a:r>
          </a:p>
          <a:p>
            <a:endParaRPr lang="en-GB" sz="2400" dirty="0">
              <a:solidFill>
                <a:srgbClr val="FFFF00"/>
              </a:solidFill>
            </a:endParaRPr>
          </a:p>
          <a:p>
            <a:pPr marL="1200150" lvl="2" indent="-285750">
              <a:buFont typeface="Arial" panose="020B0604020202020204" pitchFamily="34" charset="0"/>
              <a:buChar char="•"/>
            </a:pPr>
            <a:r>
              <a:rPr lang="en-GB" sz="2400" dirty="0"/>
              <a:t>	</a:t>
            </a:r>
            <a:r>
              <a:rPr lang="en-GB" sz="2400" b="1" i="0" dirty="0">
                <a:solidFill>
                  <a:srgbClr val="FFFF00"/>
                </a:solidFill>
                <a:effectLst/>
              </a:rPr>
              <a:t>Linearity</a:t>
            </a:r>
            <a:r>
              <a:rPr lang="en-GB" sz="2400" b="0" i="0" dirty="0">
                <a:effectLst/>
              </a:rPr>
              <a:t>:     Visible from the plot itself</a:t>
            </a:r>
            <a:endParaRPr lang="en-GB" sz="2400" dirty="0"/>
          </a:p>
          <a:p>
            <a:pPr marL="1200150" lvl="2" indent="-285750">
              <a:buFont typeface="Arial" panose="020B0604020202020204" pitchFamily="34" charset="0"/>
              <a:buChar char="•"/>
            </a:pPr>
            <a:r>
              <a:rPr lang="en-GB" sz="2400" b="0" i="0" dirty="0">
                <a:effectLst/>
              </a:rPr>
              <a:t>	</a:t>
            </a:r>
            <a:r>
              <a:rPr lang="en-GB" sz="2400" b="1" i="0" dirty="0">
                <a:solidFill>
                  <a:srgbClr val="FFFF00"/>
                </a:solidFill>
                <a:effectLst/>
              </a:rPr>
              <a:t>Normality</a:t>
            </a:r>
            <a:r>
              <a:rPr lang="en-GB" sz="2400" b="0" i="0" dirty="0">
                <a:effectLst/>
              </a:rPr>
              <a:t>:    Using Shapiro test</a:t>
            </a:r>
          </a:p>
          <a:p>
            <a:pPr marL="1200150" lvl="2" indent="-285750">
              <a:buFont typeface="Arial" panose="020B0604020202020204" pitchFamily="34" charset="0"/>
              <a:buChar char="•"/>
            </a:pPr>
            <a:endParaRPr lang="en-GB" sz="2400" dirty="0">
              <a:solidFill>
                <a:srgbClr val="FF0000"/>
              </a:solidFill>
            </a:endParaRPr>
          </a:p>
          <a:p>
            <a:pPr lvl="2" algn="just"/>
            <a:r>
              <a:rPr lang="en-GB" sz="2400" b="1" i="1" dirty="0">
                <a:solidFill>
                  <a:srgbClr val="FF0000"/>
                </a:solidFill>
              </a:rPr>
              <a:t>I</a:t>
            </a:r>
            <a:r>
              <a:rPr lang="en-GB" sz="2400" b="1" i="1" dirty="0">
                <a:solidFill>
                  <a:srgbClr val="FF0000"/>
                </a:solidFill>
                <a:effectLst/>
              </a:rPr>
              <a:t>f the data are not normally distributed, it’s recommended to use the </a:t>
            </a:r>
            <a:r>
              <a:rPr lang="en-GB" sz="2400" b="1" i="1" dirty="0">
                <a:solidFill>
                  <a:srgbClr val="FFFF00"/>
                </a:solidFill>
                <a:effectLst/>
              </a:rPr>
              <a:t>non-parametric</a:t>
            </a:r>
            <a:r>
              <a:rPr lang="en-GB" sz="2400" b="1" i="1" dirty="0">
                <a:solidFill>
                  <a:srgbClr val="FF0000"/>
                </a:solidFill>
                <a:effectLst/>
              </a:rPr>
              <a:t> correlation, including Spearman and Kendall rank-based correlation tests.</a:t>
            </a:r>
            <a:endParaRPr lang="en-GB" sz="2400" b="1" i="1" dirty="0">
              <a:solidFill>
                <a:srgbClr val="FF0000"/>
              </a:solidFill>
            </a:endParaRPr>
          </a:p>
        </p:txBody>
      </p:sp>
    </p:spTree>
    <p:extLst>
      <p:ext uri="{BB962C8B-B14F-4D97-AF65-F5344CB8AC3E}">
        <p14:creationId xmlns:p14="http://schemas.microsoft.com/office/powerpoint/2010/main" val="429457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17210-69C7-4002-9831-0CE6B1AE3E0C}"/>
              </a:ext>
            </a:extLst>
          </p:cNvPr>
          <p:cNvPicPr>
            <a:picLocks noChangeAspect="1"/>
          </p:cNvPicPr>
          <p:nvPr/>
        </p:nvPicPr>
        <p:blipFill>
          <a:blip r:embed="rId2"/>
          <a:stretch>
            <a:fillRect/>
          </a:stretch>
        </p:blipFill>
        <p:spPr>
          <a:xfrm>
            <a:off x="1211392" y="1697330"/>
            <a:ext cx="9992416" cy="3463339"/>
          </a:xfrm>
          <a:prstGeom prst="rect">
            <a:avLst/>
          </a:prstGeom>
        </p:spPr>
      </p:pic>
      <p:sp>
        <p:nvSpPr>
          <p:cNvPr id="4" name="Rectangle 3">
            <a:extLst>
              <a:ext uri="{FF2B5EF4-FFF2-40B4-BE49-F238E27FC236}">
                <a16:creationId xmlns:a16="http://schemas.microsoft.com/office/drawing/2014/main" id="{62D129EC-2D6E-40A1-AFDF-B6E4E97897BE}"/>
              </a:ext>
            </a:extLst>
          </p:cNvPr>
          <p:cNvSpPr/>
          <p:nvPr/>
        </p:nvSpPr>
        <p:spPr>
          <a:xfrm>
            <a:off x="1211392" y="4708283"/>
            <a:ext cx="1541433" cy="36423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D3EF5F9-2BF6-4B52-BF42-58C18F8179C1}"/>
              </a:ext>
            </a:extLst>
          </p:cNvPr>
          <p:cNvSpPr/>
          <p:nvPr/>
        </p:nvSpPr>
        <p:spPr>
          <a:xfrm>
            <a:off x="6465197" y="2781623"/>
            <a:ext cx="1541433" cy="36423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5371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o amzing">
            <a:extLst>
              <a:ext uri="{FF2B5EF4-FFF2-40B4-BE49-F238E27FC236}">
                <a16:creationId xmlns:a16="http://schemas.microsoft.com/office/drawing/2014/main" id="{7E22A3E5-FB04-403D-83F0-212E4A463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928" y="632778"/>
            <a:ext cx="5207952" cy="5427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00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982229-804C-4D5D-8BE5-129D971BAE85}"/>
              </a:ext>
            </a:extLst>
          </p:cNvPr>
          <p:cNvPicPr>
            <a:picLocks noChangeAspect="1"/>
          </p:cNvPicPr>
          <p:nvPr/>
        </p:nvPicPr>
        <p:blipFill>
          <a:blip r:embed="rId2"/>
          <a:stretch>
            <a:fillRect/>
          </a:stretch>
        </p:blipFill>
        <p:spPr>
          <a:xfrm>
            <a:off x="246161" y="189831"/>
            <a:ext cx="11699678" cy="6248400"/>
          </a:xfrm>
          <a:prstGeom prst="rect">
            <a:avLst/>
          </a:prstGeom>
        </p:spPr>
      </p:pic>
    </p:spTree>
    <p:extLst>
      <p:ext uri="{BB962C8B-B14F-4D97-AF65-F5344CB8AC3E}">
        <p14:creationId xmlns:p14="http://schemas.microsoft.com/office/powerpoint/2010/main" val="1052298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8F851A-1314-45E5-A121-729B1E2C143A}"/>
              </a:ext>
            </a:extLst>
          </p:cNvPr>
          <p:cNvSpPr txBox="1"/>
          <p:nvPr/>
        </p:nvSpPr>
        <p:spPr>
          <a:xfrm>
            <a:off x="503995" y="1177973"/>
            <a:ext cx="11046210" cy="4893647"/>
          </a:xfrm>
          <a:prstGeom prst="rect">
            <a:avLst/>
          </a:prstGeom>
          <a:noFill/>
        </p:spPr>
        <p:txBody>
          <a:bodyPr wrap="square" rtlCol="0">
            <a:spAutoFit/>
          </a:bodyPr>
          <a:lstStyle/>
          <a:p>
            <a:pPr algn="just"/>
            <a:r>
              <a:rPr lang="en-GB" sz="2400" b="1" dirty="0">
                <a:solidFill>
                  <a:srgbClr val="FFFF00"/>
                </a:solidFill>
              </a:rPr>
              <a:t>WHAT YOU HAVE TO DO</a:t>
            </a:r>
          </a:p>
          <a:p>
            <a:pPr algn="just"/>
            <a:endParaRPr lang="en-GB" sz="2400" dirty="0">
              <a:solidFill>
                <a:srgbClr val="FFFF00"/>
              </a:solidFill>
            </a:endParaRPr>
          </a:p>
          <a:p>
            <a:pPr algn="just"/>
            <a:endParaRPr lang="en-GB" sz="2400" dirty="0">
              <a:solidFill>
                <a:srgbClr val="FFFF00"/>
              </a:solidFill>
            </a:endParaRPr>
          </a:p>
          <a:p>
            <a:pPr marL="285750" indent="-285750" algn="just">
              <a:buFont typeface="Arial" panose="020B0604020202020204" pitchFamily="34" charset="0"/>
              <a:buChar char="•"/>
            </a:pPr>
            <a:r>
              <a:rPr lang="en-GB" sz="2400" b="1" dirty="0">
                <a:solidFill>
                  <a:srgbClr val="FF0000"/>
                </a:solidFill>
              </a:rPr>
              <a:t>T</a:t>
            </a:r>
            <a:r>
              <a:rPr lang="en-GB" sz="2400" b="1" i="0" dirty="0">
                <a:solidFill>
                  <a:srgbClr val="FF0000"/>
                </a:solidFill>
                <a:effectLst/>
              </a:rPr>
              <a:t>ype in these scripts at the script pane</a:t>
            </a:r>
            <a:r>
              <a:rPr lang="en-GB" sz="2400" b="0" i="0" dirty="0">
                <a:solidFill>
                  <a:srgbClr val="FFFF00"/>
                </a:solidFill>
                <a:effectLst/>
              </a:rPr>
              <a:t>, evaluate what you typed, and to look at and think critically about the output.</a:t>
            </a:r>
          </a:p>
          <a:p>
            <a:pPr marL="285750" indent="-285750" algn="just">
              <a:buFont typeface="Arial" panose="020B0604020202020204" pitchFamily="34" charset="0"/>
              <a:buChar char="•"/>
            </a:pPr>
            <a:endParaRPr lang="en-GB" sz="2400" dirty="0">
              <a:solidFill>
                <a:srgbClr val="FFFF00"/>
              </a:solidFill>
            </a:endParaRPr>
          </a:p>
          <a:p>
            <a:pPr marL="285750" indent="-285750" algn="just">
              <a:buFont typeface="Arial" panose="020B0604020202020204" pitchFamily="34" charset="0"/>
              <a:buChar char="•"/>
            </a:pPr>
            <a:r>
              <a:rPr lang="en-GB" sz="2400" b="1" i="0" dirty="0">
                <a:solidFill>
                  <a:srgbClr val="FFFF00"/>
                </a:solidFill>
                <a:effectLst/>
              </a:rPr>
              <a:t>You will </a:t>
            </a:r>
            <a:r>
              <a:rPr lang="en-GB" sz="2400" b="1" i="0" dirty="0">
                <a:solidFill>
                  <a:srgbClr val="FF0000"/>
                </a:solidFill>
                <a:effectLst/>
              </a:rPr>
              <a:t>make mistakes </a:t>
            </a:r>
            <a:r>
              <a:rPr lang="en-GB" sz="2400" b="1" i="0" dirty="0">
                <a:solidFill>
                  <a:srgbClr val="FFFF00"/>
                </a:solidFill>
                <a:effectLst/>
              </a:rPr>
              <a:t>and </a:t>
            </a:r>
            <a:r>
              <a:rPr lang="en-GB" sz="2400" b="1" i="0" dirty="0">
                <a:solidFill>
                  <a:srgbClr val="FF0000"/>
                </a:solidFill>
                <a:effectLst/>
              </a:rPr>
              <a:t>generate errors</a:t>
            </a:r>
            <a:r>
              <a:rPr lang="en-GB" sz="2400" b="1" i="0" dirty="0">
                <a:solidFill>
                  <a:srgbClr val="FFFF00"/>
                </a:solidFill>
                <a:effectLst/>
              </a:rPr>
              <a:t>!</a:t>
            </a:r>
          </a:p>
          <a:p>
            <a:pPr algn="just"/>
            <a:endParaRPr lang="en-GB" sz="2400" b="1" i="0" dirty="0">
              <a:solidFill>
                <a:srgbClr val="FFFF00"/>
              </a:solidFill>
              <a:effectLst/>
            </a:endParaRPr>
          </a:p>
          <a:p>
            <a:pPr algn="just"/>
            <a:endParaRPr lang="en-GB" sz="2400" b="1" dirty="0">
              <a:solidFill>
                <a:srgbClr val="FFFF00"/>
              </a:solidFill>
            </a:endParaRPr>
          </a:p>
          <a:p>
            <a:pPr algn="just"/>
            <a:endParaRPr lang="en-GB" sz="2400" b="1" i="0" dirty="0">
              <a:solidFill>
                <a:srgbClr val="FFFF00"/>
              </a:solidFill>
              <a:effectLst/>
            </a:endParaRPr>
          </a:p>
          <a:p>
            <a:pPr marL="742950" lvl="1" indent="-285750" algn="just">
              <a:buFont typeface="Arial" panose="020B0604020202020204" pitchFamily="34" charset="0"/>
              <a:buChar char="•"/>
            </a:pPr>
            <a:r>
              <a:rPr lang="en-GB" sz="2400" b="0" i="0" dirty="0">
                <a:solidFill>
                  <a:srgbClr val="FFFF00"/>
                </a:solidFill>
                <a:effectLst/>
              </a:rPr>
              <a:t>In the process of fixing those errors, you’ll learn more about how R works, and how to avoid such errors, or correct bugs in your own code in the future.</a:t>
            </a:r>
            <a:endParaRPr lang="en-GB" sz="2400" dirty="0">
              <a:solidFill>
                <a:srgbClr val="FFFF00"/>
              </a:solidFill>
            </a:endParaRPr>
          </a:p>
        </p:txBody>
      </p:sp>
      <p:pic>
        <p:nvPicPr>
          <p:cNvPr id="3" name="Picture 2">
            <a:extLst>
              <a:ext uri="{FF2B5EF4-FFF2-40B4-BE49-F238E27FC236}">
                <a16:creationId xmlns:a16="http://schemas.microsoft.com/office/drawing/2014/main" id="{409CE25F-5910-4F41-9BC1-50254A9E3E7A}"/>
              </a:ext>
            </a:extLst>
          </p:cNvPr>
          <p:cNvPicPr>
            <a:picLocks noChangeAspect="1"/>
          </p:cNvPicPr>
          <p:nvPr/>
        </p:nvPicPr>
        <p:blipFill>
          <a:blip r:embed="rId2"/>
          <a:stretch>
            <a:fillRect/>
          </a:stretch>
        </p:blipFill>
        <p:spPr>
          <a:xfrm>
            <a:off x="4364112" y="786380"/>
            <a:ext cx="1731888" cy="1206062"/>
          </a:xfrm>
          <a:prstGeom prst="rect">
            <a:avLst/>
          </a:prstGeom>
        </p:spPr>
      </p:pic>
      <p:pic>
        <p:nvPicPr>
          <p:cNvPr id="4" name="Picture 3">
            <a:extLst>
              <a:ext uri="{FF2B5EF4-FFF2-40B4-BE49-F238E27FC236}">
                <a16:creationId xmlns:a16="http://schemas.microsoft.com/office/drawing/2014/main" id="{17913EE8-364A-4932-8DDA-1480A588C397}"/>
              </a:ext>
            </a:extLst>
          </p:cNvPr>
          <p:cNvPicPr>
            <a:picLocks noChangeAspect="1"/>
          </p:cNvPicPr>
          <p:nvPr/>
        </p:nvPicPr>
        <p:blipFill rotWithShape="1">
          <a:blip r:embed="rId3"/>
          <a:srcRect l="15074" t="5140" r="14159" b="10362"/>
          <a:stretch/>
        </p:blipFill>
        <p:spPr>
          <a:xfrm>
            <a:off x="7776815" y="2915825"/>
            <a:ext cx="1443412" cy="1842802"/>
          </a:xfrm>
          <a:prstGeom prst="rect">
            <a:avLst/>
          </a:prstGeom>
        </p:spPr>
      </p:pic>
    </p:spTree>
    <p:extLst>
      <p:ext uri="{BB962C8B-B14F-4D97-AF65-F5344CB8AC3E}">
        <p14:creationId xmlns:p14="http://schemas.microsoft.com/office/powerpoint/2010/main" val="187763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5DD174-B817-4F86-BB03-1815BF298450}"/>
              </a:ext>
            </a:extLst>
          </p:cNvPr>
          <p:cNvSpPr txBox="1"/>
          <p:nvPr/>
        </p:nvSpPr>
        <p:spPr>
          <a:xfrm>
            <a:off x="385591" y="1080841"/>
            <a:ext cx="8527055" cy="4893647"/>
          </a:xfrm>
          <a:prstGeom prst="rect">
            <a:avLst/>
          </a:prstGeom>
          <a:noFill/>
        </p:spPr>
        <p:txBody>
          <a:bodyPr wrap="square" rtlCol="0">
            <a:spAutoFit/>
          </a:bodyPr>
          <a:lstStyle/>
          <a:p>
            <a:pPr marL="457200" indent="-457200" algn="just">
              <a:buFont typeface="Arial" panose="020B0604020202020204" pitchFamily="34" charset="0"/>
              <a:buChar char="•"/>
            </a:pPr>
            <a:r>
              <a:rPr lang="en-GB" sz="2400" dirty="0">
                <a:solidFill>
                  <a:srgbClr val="FF0000"/>
                </a:solidFill>
              </a:rPr>
              <a:t>REMEMBER to click </a:t>
            </a:r>
            <a:r>
              <a:rPr lang="en-GB" sz="2400" b="1" dirty="0" err="1">
                <a:solidFill>
                  <a:srgbClr val="FFFF00"/>
                </a:solidFill>
              </a:rPr>
              <a:t>Ctl+S</a:t>
            </a:r>
            <a:r>
              <a:rPr lang="en-GB" sz="2400" dirty="0">
                <a:solidFill>
                  <a:srgbClr val="FF0000"/>
                </a:solidFill>
              </a:rPr>
              <a:t> very often</a:t>
            </a:r>
          </a:p>
          <a:p>
            <a:pPr algn="just"/>
            <a:endParaRPr lang="en-GB" sz="2400" dirty="0">
              <a:solidFill>
                <a:srgbClr val="FF0000"/>
              </a:solidFill>
            </a:endParaRPr>
          </a:p>
          <a:p>
            <a:pPr marL="457200" indent="-457200" algn="just">
              <a:buFont typeface="Arial" panose="020B0604020202020204" pitchFamily="34" charset="0"/>
              <a:buChar char="•"/>
            </a:pPr>
            <a:r>
              <a:rPr lang="en-GB" sz="2400" dirty="0">
                <a:solidFill>
                  <a:srgbClr val="FF0000"/>
                </a:solidFill>
              </a:rPr>
              <a:t>It’s useful to add comments to describe what you are doing by inserting a </a:t>
            </a:r>
            <a:r>
              <a:rPr lang="en-GB" sz="2400" b="1" dirty="0" err="1">
                <a:solidFill>
                  <a:srgbClr val="FFFF00"/>
                </a:solidFill>
              </a:rPr>
              <a:t>hasthag</a:t>
            </a:r>
            <a:r>
              <a:rPr lang="en-GB" sz="2400" b="1" dirty="0">
                <a:solidFill>
                  <a:srgbClr val="FFFF00"/>
                </a:solidFill>
              </a:rPr>
              <a:t> (#) </a:t>
            </a:r>
            <a:r>
              <a:rPr lang="en-GB" sz="2400" dirty="0">
                <a:solidFill>
                  <a:srgbClr val="FF0000"/>
                </a:solidFill>
              </a:rPr>
              <a:t>in front of a line of text. R will see anything that begins with # as text instead of code, so it will not try to run it, but the text will provide valuable information about the code for whoever is reading your script (including future you!)</a:t>
            </a:r>
          </a:p>
          <a:p>
            <a:pPr algn="just"/>
            <a:endParaRPr lang="en-GB" sz="2400" dirty="0">
              <a:solidFill>
                <a:srgbClr val="FF0000"/>
              </a:solidFill>
            </a:endParaRPr>
          </a:p>
          <a:p>
            <a:pPr marL="457200" indent="-457200" algn="just">
              <a:buFont typeface="Arial" panose="020B0604020202020204" pitchFamily="34" charset="0"/>
              <a:buChar char="•"/>
            </a:pPr>
            <a:r>
              <a:rPr lang="en-GB" sz="2400" dirty="0">
                <a:solidFill>
                  <a:srgbClr val="FF0000"/>
                </a:solidFill>
              </a:rPr>
              <a:t>When you exit, R will ask you if you want to </a:t>
            </a:r>
            <a:r>
              <a:rPr lang="en-GB" sz="2400" b="1" dirty="0">
                <a:solidFill>
                  <a:srgbClr val="FFFF00"/>
                </a:solidFill>
              </a:rPr>
              <a:t>save the current workspace - NO </a:t>
            </a:r>
            <a:r>
              <a:rPr lang="en-GB" sz="2400" dirty="0">
                <a:solidFill>
                  <a:srgbClr val="FF0000"/>
                </a:solidFill>
              </a:rPr>
              <a:t>(The workspace will have everything you have used in a session floating around your computer memory)</a:t>
            </a:r>
          </a:p>
        </p:txBody>
      </p:sp>
      <p:pic>
        <p:nvPicPr>
          <p:cNvPr id="1026" name="Picture 2" descr="See the source image">
            <a:extLst>
              <a:ext uri="{FF2B5EF4-FFF2-40B4-BE49-F238E27FC236}">
                <a16:creationId xmlns:a16="http://schemas.microsoft.com/office/drawing/2014/main" id="{93D5218D-F276-493F-8534-6CE487892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1726" y="242372"/>
            <a:ext cx="2810788" cy="1905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7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9A171-A47C-449F-BA73-B3F8C9E9413E}"/>
              </a:ext>
            </a:extLst>
          </p:cNvPr>
          <p:cNvPicPr>
            <a:picLocks noChangeAspect="1"/>
          </p:cNvPicPr>
          <p:nvPr/>
        </p:nvPicPr>
        <p:blipFill>
          <a:blip r:embed="rId2"/>
          <a:stretch>
            <a:fillRect/>
          </a:stretch>
        </p:blipFill>
        <p:spPr>
          <a:xfrm>
            <a:off x="9562788" y="193722"/>
            <a:ext cx="2447243" cy="1837579"/>
          </a:xfrm>
          <a:prstGeom prst="rect">
            <a:avLst/>
          </a:prstGeom>
        </p:spPr>
      </p:pic>
      <p:sp>
        <p:nvSpPr>
          <p:cNvPr id="4" name="TextBox 3">
            <a:extLst>
              <a:ext uri="{FF2B5EF4-FFF2-40B4-BE49-F238E27FC236}">
                <a16:creationId xmlns:a16="http://schemas.microsoft.com/office/drawing/2014/main" id="{EE0B04B9-CAC2-4E61-817E-BFCE21284953}"/>
              </a:ext>
            </a:extLst>
          </p:cNvPr>
          <p:cNvSpPr txBox="1"/>
          <p:nvPr/>
        </p:nvSpPr>
        <p:spPr>
          <a:xfrm>
            <a:off x="485518" y="415997"/>
            <a:ext cx="7999095" cy="8586966"/>
          </a:xfrm>
          <a:prstGeom prst="rect">
            <a:avLst/>
          </a:prstGeom>
          <a:noFill/>
        </p:spPr>
        <p:txBody>
          <a:bodyPr wrap="square" rtlCol="0">
            <a:spAutoFit/>
          </a:bodyPr>
          <a:lstStyle/>
          <a:p>
            <a:pPr marL="285750" indent="-285750">
              <a:buFont typeface="Arial" panose="020B0604020202020204" pitchFamily="34" charset="0"/>
              <a:buChar char="•"/>
            </a:pPr>
            <a:r>
              <a:rPr lang="en-GB" sz="2400" b="0" i="0" dirty="0">
                <a:effectLst/>
              </a:rPr>
              <a:t>Running code</a:t>
            </a:r>
          </a:p>
          <a:p>
            <a:pPr lvl="2"/>
            <a:r>
              <a:rPr lang="en-GB" sz="2400" b="0" i="0" dirty="0" err="1">
                <a:solidFill>
                  <a:srgbClr val="FFFF00"/>
                </a:solidFill>
                <a:effectLst/>
              </a:rPr>
              <a:t>Cmd</a:t>
            </a:r>
            <a:r>
              <a:rPr lang="en-GB" sz="2400" b="0" i="0" dirty="0">
                <a:solidFill>
                  <a:srgbClr val="FFFF00"/>
                </a:solidFill>
                <a:effectLst/>
              </a:rPr>
              <a:t>/Ctrl + Enter</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b="0" i="0" dirty="0">
                <a:effectLst/>
              </a:rPr>
              <a:t>RStudio diagnostics</a:t>
            </a:r>
          </a:p>
          <a:p>
            <a:r>
              <a:rPr lang="en-GB" sz="2400" dirty="0"/>
              <a:t>		</a:t>
            </a:r>
          </a:p>
          <a:p>
            <a:pPr marL="342900" indent="-342900">
              <a:buFont typeface="Wingdings" panose="05000000000000000000" pitchFamily="2" charset="2"/>
              <a:buChar char="ü"/>
            </a:pPr>
            <a:r>
              <a:rPr lang="en-GB" sz="2400" b="0" i="0" dirty="0">
                <a:effectLst/>
              </a:rPr>
              <a:t>The script editor will </a:t>
            </a:r>
            <a:r>
              <a:rPr lang="en-GB" sz="2400" b="0" i="0" dirty="0">
                <a:solidFill>
                  <a:srgbClr val="FFFF00"/>
                </a:solidFill>
                <a:effectLst/>
              </a:rPr>
              <a:t>also highlight syntax errors </a:t>
            </a:r>
            <a:r>
              <a:rPr lang="en-GB" sz="2400" b="0" i="0" dirty="0">
                <a:effectLst/>
              </a:rPr>
              <a:t>with a </a:t>
            </a:r>
            <a:r>
              <a:rPr lang="en-GB" sz="2400" b="0" i="0" dirty="0">
                <a:solidFill>
                  <a:srgbClr val="FFFF00"/>
                </a:solidFill>
                <a:effectLst/>
              </a:rPr>
              <a:t>red squiggly line </a:t>
            </a:r>
            <a:r>
              <a:rPr lang="en-GB" sz="2400" b="0" i="0" dirty="0">
                <a:effectLst/>
              </a:rPr>
              <a:t>and </a:t>
            </a:r>
            <a:r>
              <a:rPr lang="en-GB" sz="2400" b="0" i="0" dirty="0">
                <a:solidFill>
                  <a:srgbClr val="FFFF00"/>
                </a:solidFill>
                <a:effectLst/>
              </a:rPr>
              <a:t>a cross in the sidebar</a:t>
            </a:r>
            <a:r>
              <a:rPr lang="en-GB" sz="2400" b="0" i="0" dirty="0">
                <a:effectLst/>
              </a:rPr>
              <a:t>:</a:t>
            </a:r>
          </a:p>
          <a:p>
            <a:pPr marL="342900" indent="-342900">
              <a:buFont typeface="Wingdings" panose="05000000000000000000" pitchFamily="2" charset="2"/>
              <a:buChar char="ü"/>
            </a:pPr>
            <a:endParaRPr lang="en-GB" sz="2400" dirty="0"/>
          </a:p>
          <a:p>
            <a:pPr marL="342900" indent="-342900">
              <a:buFont typeface="Wingdings" panose="05000000000000000000" pitchFamily="2" charset="2"/>
              <a:buChar char="ü"/>
            </a:pPr>
            <a:endParaRPr lang="en-GB" sz="2400" dirty="0"/>
          </a:p>
          <a:p>
            <a:pPr marL="342900" indent="-342900" algn="l">
              <a:buFont typeface="Wingdings" panose="05000000000000000000" pitchFamily="2" charset="2"/>
              <a:buChar char="ü"/>
            </a:pPr>
            <a:r>
              <a:rPr lang="en-GB" sz="2400" b="0" i="0" dirty="0">
                <a:solidFill>
                  <a:srgbClr val="FFFF00"/>
                </a:solidFill>
                <a:effectLst/>
              </a:rPr>
              <a:t>Hover over the cross </a:t>
            </a:r>
            <a:r>
              <a:rPr lang="en-GB" sz="2400" b="0" i="0" dirty="0">
                <a:effectLst/>
              </a:rPr>
              <a:t>to see what the problem is:</a:t>
            </a:r>
          </a:p>
          <a:p>
            <a:pPr marL="342900" indent="-342900" algn="l">
              <a:buFont typeface="Wingdings" panose="05000000000000000000" pitchFamily="2" charset="2"/>
              <a:buChar char="ü"/>
            </a:pPr>
            <a:endParaRPr lang="en-GB" sz="2400" b="0" i="0" dirty="0">
              <a:effectLst/>
            </a:endParaRPr>
          </a:p>
          <a:p>
            <a:pPr marL="342900" indent="-342900" algn="l">
              <a:buFont typeface="Wingdings" panose="05000000000000000000" pitchFamily="2" charset="2"/>
              <a:buChar char="ü"/>
            </a:pPr>
            <a:endParaRPr lang="en-GB" sz="2400" dirty="0"/>
          </a:p>
          <a:p>
            <a:pPr algn="l"/>
            <a:endParaRPr lang="en-GB" sz="2400" b="0" i="0" dirty="0">
              <a:effectLst/>
            </a:endParaRPr>
          </a:p>
          <a:p>
            <a:pPr marL="342900" indent="-342900" algn="l">
              <a:buFont typeface="Wingdings" panose="05000000000000000000" pitchFamily="2" charset="2"/>
              <a:buChar char="ü"/>
            </a:pPr>
            <a:r>
              <a:rPr lang="en-GB" sz="2400" b="0" i="0" dirty="0">
                <a:effectLst/>
              </a:rPr>
              <a:t>RStudio will also </a:t>
            </a:r>
            <a:r>
              <a:rPr lang="en-GB" sz="2400" b="0" i="0" dirty="0">
                <a:solidFill>
                  <a:srgbClr val="FFFF00"/>
                </a:solidFill>
                <a:effectLst/>
              </a:rPr>
              <a:t>let you know about potential problems</a:t>
            </a:r>
            <a:r>
              <a:rPr lang="en-GB" sz="2400" b="0" i="0" dirty="0">
                <a:effectLst/>
              </a:rPr>
              <a:t>:</a:t>
            </a:r>
          </a:p>
          <a:p>
            <a:br>
              <a:rPr lang="en-GB" sz="2400" dirty="0"/>
            </a:br>
            <a:br>
              <a:rPr lang="en-GB" sz="2400" dirty="0"/>
            </a:br>
            <a:endParaRPr lang="en-GB" sz="2400" dirty="0"/>
          </a:p>
          <a:p>
            <a:pPr marL="285750" indent="-285750">
              <a:buFont typeface="Arial" panose="020B0604020202020204" pitchFamily="34" charset="0"/>
              <a:buChar char="•"/>
            </a:pPr>
            <a:endParaRPr lang="en-GB" sz="2400" b="0" i="0" dirty="0">
              <a:effectLst/>
            </a:endParaRPr>
          </a:p>
          <a:p>
            <a:pPr marL="285750" indent="-285750">
              <a:buFont typeface="Arial" panose="020B0604020202020204" pitchFamily="34" charset="0"/>
              <a:buChar char="•"/>
            </a:pPr>
            <a:endParaRPr lang="en-GB" sz="2400" b="0" i="0" dirty="0">
              <a:effectLst/>
            </a:endParaRPr>
          </a:p>
          <a:p>
            <a:pPr marL="1200150" lvl="2" indent="-285750">
              <a:buFont typeface="Arial" panose="020B0604020202020204" pitchFamily="34" charset="0"/>
              <a:buChar char="•"/>
            </a:pPr>
            <a:endParaRPr lang="en-GB" sz="2400" b="0" i="0" dirty="0">
              <a:effectLst/>
            </a:endParaRPr>
          </a:p>
          <a:p>
            <a:pPr lvl="2"/>
            <a:r>
              <a:rPr lang="en-GB" sz="2400" b="0" i="0" dirty="0">
                <a:effectLst/>
              </a:rPr>
              <a:t> </a:t>
            </a:r>
          </a:p>
          <a:p>
            <a:pPr marL="285750" indent="-285750">
              <a:buFont typeface="Arial" panose="020B0604020202020204" pitchFamily="34" charset="0"/>
              <a:buChar char="•"/>
            </a:pPr>
            <a:endParaRPr lang="en-GB" sz="2400" dirty="0"/>
          </a:p>
        </p:txBody>
      </p:sp>
      <p:pic>
        <p:nvPicPr>
          <p:cNvPr id="6" name="Picture 5">
            <a:extLst>
              <a:ext uri="{FF2B5EF4-FFF2-40B4-BE49-F238E27FC236}">
                <a16:creationId xmlns:a16="http://schemas.microsoft.com/office/drawing/2014/main" id="{CAD094BA-C4C1-4CC7-96B3-02913DA5EAC1}"/>
              </a:ext>
            </a:extLst>
          </p:cNvPr>
          <p:cNvPicPr>
            <a:picLocks noChangeAspect="1"/>
          </p:cNvPicPr>
          <p:nvPr/>
        </p:nvPicPr>
        <p:blipFill>
          <a:blip r:embed="rId3"/>
          <a:stretch>
            <a:fillRect/>
          </a:stretch>
        </p:blipFill>
        <p:spPr>
          <a:xfrm>
            <a:off x="8080804" y="2290692"/>
            <a:ext cx="2305899" cy="909951"/>
          </a:xfrm>
          <a:prstGeom prst="rect">
            <a:avLst/>
          </a:prstGeom>
        </p:spPr>
      </p:pic>
      <p:pic>
        <p:nvPicPr>
          <p:cNvPr id="8" name="Picture 7">
            <a:extLst>
              <a:ext uri="{FF2B5EF4-FFF2-40B4-BE49-F238E27FC236}">
                <a16:creationId xmlns:a16="http://schemas.microsoft.com/office/drawing/2014/main" id="{65360163-5FCA-482C-A1E6-032136EAB27D}"/>
              </a:ext>
            </a:extLst>
          </p:cNvPr>
          <p:cNvPicPr>
            <a:picLocks noChangeAspect="1"/>
          </p:cNvPicPr>
          <p:nvPr/>
        </p:nvPicPr>
        <p:blipFill>
          <a:blip r:embed="rId4"/>
          <a:stretch>
            <a:fillRect/>
          </a:stretch>
        </p:blipFill>
        <p:spPr>
          <a:xfrm>
            <a:off x="8033036" y="3722484"/>
            <a:ext cx="2401433" cy="986996"/>
          </a:xfrm>
          <a:prstGeom prst="rect">
            <a:avLst/>
          </a:prstGeom>
        </p:spPr>
      </p:pic>
      <p:pic>
        <p:nvPicPr>
          <p:cNvPr id="10" name="Picture 9">
            <a:extLst>
              <a:ext uri="{FF2B5EF4-FFF2-40B4-BE49-F238E27FC236}">
                <a16:creationId xmlns:a16="http://schemas.microsoft.com/office/drawing/2014/main" id="{45A9466B-6679-42C2-9722-B443FA9F691B}"/>
              </a:ext>
            </a:extLst>
          </p:cNvPr>
          <p:cNvPicPr>
            <a:picLocks noChangeAspect="1"/>
          </p:cNvPicPr>
          <p:nvPr/>
        </p:nvPicPr>
        <p:blipFill>
          <a:blip r:embed="rId5"/>
          <a:stretch>
            <a:fillRect/>
          </a:stretch>
        </p:blipFill>
        <p:spPr>
          <a:xfrm>
            <a:off x="7451912" y="5269585"/>
            <a:ext cx="4542916" cy="1172418"/>
          </a:xfrm>
          <a:prstGeom prst="rect">
            <a:avLst/>
          </a:prstGeom>
        </p:spPr>
      </p:pic>
    </p:spTree>
    <p:extLst>
      <p:ext uri="{BB962C8B-B14F-4D97-AF65-F5344CB8AC3E}">
        <p14:creationId xmlns:p14="http://schemas.microsoft.com/office/powerpoint/2010/main" val="3605973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30DD4C4-6887-4EC9-AB76-89A0D376DDCA}"/>
              </a:ext>
            </a:extLst>
          </p:cNvPr>
          <p:cNvSpPr>
            <a:spLocks noGrp="1" noChangeArrowheads="1"/>
          </p:cNvSpPr>
          <p:nvPr>
            <p:ph type="body" sz="half" idx="2"/>
          </p:nvPr>
        </p:nvSpPr>
        <p:spPr bwMode="auto">
          <a:xfrm>
            <a:off x="919163" y="977594"/>
            <a:ext cx="10169140" cy="5511317"/>
          </a:xfrm>
          <a:prstGeom prst="rect">
            <a:avLst/>
          </a:prstGeom>
          <a:noFill/>
        </p:spPr>
        <p:txBody>
          <a:bodyPr wrap="square">
            <a:spAutoFit/>
          </a:bodyPr>
          <a:lstStyle/>
          <a:p>
            <a:pPr algn="just" defTabSz="457200"/>
            <a:r>
              <a:rPr lang="en-US" altLang="en-US" sz="2400" dirty="0">
                <a:effectLst/>
              </a:rPr>
              <a:t>==			equals exactly</a:t>
            </a:r>
          </a:p>
          <a:p>
            <a:pPr algn="just" defTabSz="457200"/>
            <a:endParaRPr lang="en-US" altLang="en-US" sz="2400" dirty="0">
              <a:effectLst/>
            </a:endParaRPr>
          </a:p>
          <a:p>
            <a:pPr algn="just" defTabSz="457200"/>
            <a:r>
              <a:rPr lang="en-US" altLang="en-US" sz="2400" dirty="0">
                <a:effectLst/>
              </a:rPr>
              <a:t>&lt;, &lt;=		is smaller than, is smaller than or equal to</a:t>
            </a:r>
          </a:p>
          <a:p>
            <a:pPr algn="just" defTabSz="457200"/>
            <a:endParaRPr lang="en-US" altLang="en-US" sz="2400" dirty="0">
              <a:effectLst/>
            </a:endParaRPr>
          </a:p>
          <a:p>
            <a:pPr algn="just" defTabSz="457200"/>
            <a:r>
              <a:rPr lang="en-US" altLang="en-US" sz="2400" dirty="0">
                <a:effectLst/>
              </a:rPr>
              <a:t>&gt;, &gt;=		is bigger than, is bigger than or equal to</a:t>
            </a:r>
          </a:p>
          <a:p>
            <a:pPr algn="just" defTabSz="457200"/>
            <a:endParaRPr lang="en-US" altLang="en-US" sz="2400" dirty="0">
              <a:effectLst/>
            </a:endParaRPr>
          </a:p>
          <a:p>
            <a:pPr algn="just" defTabSz="457200"/>
            <a:r>
              <a:rPr lang="en-US" altLang="en-US" sz="2400" dirty="0">
                <a:effectLst/>
              </a:rPr>
              <a:t>!=			 not equal to</a:t>
            </a:r>
          </a:p>
          <a:p>
            <a:pPr algn="just" defTabSz="457200"/>
            <a:endParaRPr lang="en-US" altLang="en-US" sz="2400" dirty="0">
              <a:effectLst/>
            </a:endParaRPr>
          </a:p>
          <a:p>
            <a:pPr algn="just" defTabSz="457200"/>
            <a:r>
              <a:rPr lang="en-US" altLang="en-US" sz="2400" dirty="0">
                <a:effectLst/>
              </a:rPr>
              <a:t>%in%		belongs to one of the following (usually followed by a vector 			of possible values)</a:t>
            </a:r>
          </a:p>
        </p:txBody>
      </p:sp>
      <p:sp>
        <p:nvSpPr>
          <p:cNvPr id="2" name="TextBox 1">
            <a:extLst>
              <a:ext uri="{FF2B5EF4-FFF2-40B4-BE49-F238E27FC236}">
                <a16:creationId xmlns:a16="http://schemas.microsoft.com/office/drawing/2014/main" id="{734AA0BC-E6A5-402A-894E-4AE1BE3516F8}"/>
              </a:ext>
            </a:extLst>
          </p:cNvPr>
          <p:cNvSpPr txBox="1"/>
          <p:nvPr/>
        </p:nvSpPr>
        <p:spPr>
          <a:xfrm>
            <a:off x="4646571" y="224450"/>
            <a:ext cx="2714324" cy="461665"/>
          </a:xfrm>
          <a:prstGeom prst="rect">
            <a:avLst/>
          </a:prstGeom>
          <a:noFill/>
        </p:spPr>
        <p:txBody>
          <a:bodyPr wrap="square" rtlCol="0">
            <a:spAutoFit/>
          </a:bodyPr>
          <a:lstStyle/>
          <a:p>
            <a:pPr algn="ctr"/>
            <a:r>
              <a:rPr lang="en-GB" sz="2400" b="1" dirty="0"/>
              <a:t>Basic operators</a:t>
            </a:r>
          </a:p>
        </p:txBody>
      </p:sp>
    </p:spTree>
    <p:extLst>
      <p:ext uri="{BB962C8B-B14F-4D97-AF65-F5344CB8AC3E}">
        <p14:creationId xmlns:p14="http://schemas.microsoft.com/office/powerpoint/2010/main" val="157820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0EE2F5-1E00-4559-A536-77AB86D261F8}"/>
              </a:ext>
            </a:extLst>
          </p:cNvPr>
          <p:cNvPicPr>
            <a:picLocks noChangeAspect="1"/>
          </p:cNvPicPr>
          <p:nvPr/>
        </p:nvPicPr>
        <p:blipFill rotWithShape="1">
          <a:blip r:embed="rId2"/>
          <a:srcRect l="5421" r="11338" b="4727"/>
          <a:stretch/>
        </p:blipFill>
        <p:spPr>
          <a:xfrm>
            <a:off x="631486" y="406737"/>
            <a:ext cx="5771663" cy="3789878"/>
          </a:xfrm>
          <a:prstGeom prst="rect">
            <a:avLst/>
          </a:prstGeom>
        </p:spPr>
      </p:pic>
      <p:pic>
        <p:nvPicPr>
          <p:cNvPr id="4" name="Picture 3">
            <a:extLst>
              <a:ext uri="{FF2B5EF4-FFF2-40B4-BE49-F238E27FC236}">
                <a16:creationId xmlns:a16="http://schemas.microsoft.com/office/drawing/2014/main" id="{8463A9F0-7CD0-4E49-8DDD-E6BECC5CA413}"/>
              </a:ext>
            </a:extLst>
          </p:cNvPr>
          <p:cNvPicPr>
            <a:picLocks noChangeAspect="1"/>
          </p:cNvPicPr>
          <p:nvPr/>
        </p:nvPicPr>
        <p:blipFill rotWithShape="1">
          <a:blip r:embed="rId3"/>
          <a:srcRect b="6739"/>
          <a:stretch/>
        </p:blipFill>
        <p:spPr>
          <a:xfrm>
            <a:off x="6989123" y="2412555"/>
            <a:ext cx="4686686" cy="3863117"/>
          </a:xfrm>
          <a:prstGeom prst="rect">
            <a:avLst/>
          </a:prstGeom>
        </p:spPr>
      </p:pic>
      <p:sp>
        <p:nvSpPr>
          <p:cNvPr id="6" name="TextBox 5">
            <a:extLst>
              <a:ext uri="{FF2B5EF4-FFF2-40B4-BE49-F238E27FC236}">
                <a16:creationId xmlns:a16="http://schemas.microsoft.com/office/drawing/2014/main" id="{036C1EEC-BC0A-45C9-97A5-95D9C4660BF6}"/>
              </a:ext>
            </a:extLst>
          </p:cNvPr>
          <p:cNvSpPr txBox="1"/>
          <p:nvPr/>
        </p:nvSpPr>
        <p:spPr>
          <a:xfrm>
            <a:off x="631486" y="4344113"/>
            <a:ext cx="5369745" cy="830997"/>
          </a:xfrm>
          <a:prstGeom prst="rect">
            <a:avLst/>
          </a:prstGeom>
          <a:noFill/>
        </p:spPr>
        <p:txBody>
          <a:bodyPr wrap="square">
            <a:spAutoFit/>
          </a:bodyPr>
          <a:lstStyle/>
          <a:p>
            <a:pPr algn="just"/>
            <a:r>
              <a:rPr lang="en-GB" sz="2400" dirty="0"/>
              <a:t>Y</a:t>
            </a:r>
            <a:r>
              <a:rPr lang="en-GB" sz="2400" b="0" i="0" dirty="0">
                <a:effectLst/>
              </a:rPr>
              <a:t>ou might record your data like this in field/wet lab</a:t>
            </a:r>
            <a:endParaRPr lang="en-GB" sz="2400" dirty="0"/>
          </a:p>
        </p:txBody>
      </p:sp>
      <p:sp>
        <p:nvSpPr>
          <p:cNvPr id="7" name="TextBox 6">
            <a:extLst>
              <a:ext uri="{FF2B5EF4-FFF2-40B4-BE49-F238E27FC236}">
                <a16:creationId xmlns:a16="http://schemas.microsoft.com/office/drawing/2014/main" id="{30670A72-8B56-4919-BEBB-DEF9660C195E}"/>
              </a:ext>
            </a:extLst>
          </p:cNvPr>
          <p:cNvSpPr txBox="1"/>
          <p:nvPr/>
        </p:nvSpPr>
        <p:spPr>
          <a:xfrm>
            <a:off x="6874749" y="1038782"/>
            <a:ext cx="5317251" cy="1200329"/>
          </a:xfrm>
          <a:prstGeom prst="rect">
            <a:avLst/>
          </a:prstGeom>
          <a:noFill/>
        </p:spPr>
        <p:txBody>
          <a:bodyPr wrap="square">
            <a:spAutoFit/>
          </a:bodyPr>
          <a:lstStyle/>
          <a:p>
            <a:r>
              <a:rPr lang="en-GB" sz="2400" dirty="0">
                <a:solidFill>
                  <a:srgbClr val="FF0000"/>
                </a:solidFill>
              </a:rPr>
              <a:t>R needs the data to be in this format- </a:t>
            </a:r>
            <a:r>
              <a:rPr lang="en-GB" sz="2400" b="1" i="0" dirty="0">
                <a:solidFill>
                  <a:srgbClr val="FFFF00"/>
                </a:solidFill>
                <a:effectLst/>
              </a:rPr>
              <a:t>row</a:t>
            </a:r>
            <a:r>
              <a:rPr lang="en-GB" sz="2400" b="0" i="0" dirty="0">
                <a:solidFill>
                  <a:srgbClr val="FFFF00"/>
                </a:solidFill>
                <a:effectLst/>
              </a:rPr>
              <a:t> </a:t>
            </a:r>
            <a:r>
              <a:rPr lang="en-GB" sz="2400" b="0" i="0" dirty="0">
                <a:solidFill>
                  <a:srgbClr val="FF0000"/>
                </a:solidFill>
                <a:effectLst/>
              </a:rPr>
              <a:t>represents an </a:t>
            </a:r>
            <a:r>
              <a:rPr lang="en-GB" sz="2400" b="1" i="0" dirty="0">
                <a:solidFill>
                  <a:srgbClr val="FFFF00"/>
                </a:solidFill>
                <a:effectLst/>
              </a:rPr>
              <a:t>observation</a:t>
            </a:r>
            <a:r>
              <a:rPr lang="en-GB" sz="2400" b="0" i="0" dirty="0">
                <a:solidFill>
                  <a:srgbClr val="FF0000"/>
                </a:solidFill>
                <a:effectLst/>
              </a:rPr>
              <a:t> and each </a:t>
            </a:r>
            <a:r>
              <a:rPr lang="en-GB" sz="2400" b="1" i="0" dirty="0">
                <a:solidFill>
                  <a:srgbClr val="FFFF00"/>
                </a:solidFill>
                <a:effectLst/>
              </a:rPr>
              <a:t>column</a:t>
            </a:r>
            <a:r>
              <a:rPr lang="en-GB" sz="2400" b="0" i="0" dirty="0">
                <a:solidFill>
                  <a:srgbClr val="FF0000"/>
                </a:solidFill>
                <a:effectLst/>
              </a:rPr>
              <a:t> represents a </a:t>
            </a:r>
            <a:r>
              <a:rPr lang="en-GB" sz="2400" b="1" i="0" dirty="0">
                <a:solidFill>
                  <a:srgbClr val="FFFF00"/>
                </a:solidFill>
                <a:effectLst/>
              </a:rPr>
              <a:t>variable</a:t>
            </a:r>
            <a:endParaRPr lang="en-GB" sz="2400" dirty="0">
              <a:solidFill>
                <a:srgbClr val="FFFF00"/>
              </a:solidFill>
            </a:endParaRPr>
          </a:p>
        </p:txBody>
      </p:sp>
    </p:spTree>
    <p:extLst>
      <p:ext uri="{BB962C8B-B14F-4D97-AF65-F5344CB8AC3E}">
        <p14:creationId xmlns:p14="http://schemas.microsoft.com/office/powerpoint/2010/main" val="2065814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31849</TotalTime>
  <Words>2162</Words>
  <Application>Microsoft Office PowerPoint</Application>
  <PresentationFormat>Widescreen</PresentationFormat>
  <Paragraphs>237</Paragraphs>
  <Slides>34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-apple-system</vt:lpstr>
      <vt:lpstr>Arial</vt:lpstr>
      <vt:lpstr>Bookman Old Style</vt:lpstr>
      <vt:lpstr>Calibri</vt:lpstr>
      <vt:lpstr>Rockwell</vt:lpstr>
      <vt:lpstr>Source Sans Pro</vt:lpstr>
      <vt:lpstr>Wingdings</vt:lpstr>
      <vt:lpstr>Damask</vt:lpstr>
      <vt:lpstr>Getting started with R and R studio  [CEoBS, University of brighton]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GGPLOT</vt:lpstr>
      <vt:lpstr>GGPLOT</vt:lpstr>
      <vt:lpstr>PowerPoint Presentation</vt:lpstr>
      <vt:lpstr>GGPLOT_basic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R and R studio</dc:title>
  <dc:creator>Biji Shibulal</dc:creator>
  <cp:lastModifiedBy>Biji Shibulal</cp:lastModifiedBy>
  <cp:revision>13</cp:revision>
  <dcterms:created xsi:type="dcterms:W3CDTF">2021-12-25T12:31:26Z</dcterms:created>
  <dcterms:modified xsi:type="dcterms:W3CDTF">2022-04-13T13:30:46Z</dcterms:modified>
</cp:coreProperties>
</file>